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99" r:id="rId4"/>
  </p:sldMasterIdLst>
  <p:notesMasterIdLst>
    <p:notesMasterId r:id="rId22"/>
  </p:notesMasterIdLst>
  <p:handoutMasterIdLst>
    <p:handoutMasterId r:id="rId23"/>
  </p:handoutMasterIdLst>
  <p:sldIdLst>
    <p:sldId id="400" r:id="rId5"/>
    <p:sldId id="448" r:id="rId6"/>
    <p:sldId id="429" r:id="rId7"/>
    <p:sldId id="447" r:id="rId8"/>
    <p:sldId id="446" r:id="rId9"/>
    <p:sldId id="449" r:id="rId10"/>
    <p:sldId id="452" r:id="rId11"/>
    <p:sldId id="451" r:id="rId12"/>
    <p:sldId id="453" r:id="rId13"/>
    <p:sldId id="455" r:id="rId14"/>
    <p:sldId id="454" r:id="rId15"/>
    <p:sldId id="456" r:id="rId16"/>
    <p:sldId id="459" r:id="rId17"/>
    <p:sldId id="458" r:id="rId18"/>
    <p:sldId id="457" r:id="rId19"/>
    <p:sldId id="460" r:id="rId20"/>
    <p:sldId id="461"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4E69"/>
    <a:srgbClr val="009EE0"/>
    <a:srgbClr val="00A1DF"/>
    <a:srgbClr val="182B51"/>
    <a:srgbClr val="DE5A6C"/>
    <a:srgbClr val="DEEBF7"/>
    <a:srgbClr val="BAE3F9"/>
    <a:srgbClr val="E4495C"/>
    <a:srgbClr val="E74361"/>
    <a:srgbClr val="00A3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77" autoAdjust="0"/>
    <p:restoredTop sz="82832"/>
  </p:normalViewPr>
  <p:slideViewPr>
    <p:cSldViewPr snapToGrid="0">
      <p:cViewPr varScale="1">
        <p:scale>
          <a:sx n="83" d="100"/>
          <a:sy n="83" d="100"/>
        </p:scale>
        <p:origin x="250" y="50"/>
      </p:cViewPr>
      <p:guideLst>
        <p:guide orient="horz" pos="2160"/>
        <p:guide pos="3840"/>
      </p:guideLst>
    </p:cSldViewPr>
  </p:slideViewPr>
  <p:outlineViewPr>
    <p:cViewPr>
      <p:scale>
        <a:sx n="33" d="100"/>
        <a:sy n="33" d="100"/>
      </p:scale>
      <p:origin x="0" y="-688"/>
    </p:cViewPr>
  </p:outlineViewPr>
  <p:notesTextViewPr>
    <p:cViewPr>
      <p:scale>
        <a:sx n="1" d="1"/>
        <a:sy n="1" d="1"/>
      </p:scale>
      <p:origin x="0" y="0"/>
    </p:cViewPr>
  </p:notesTextViewPr>
  <p:notesViewPr>
    <p:cSldViewPr snapToGrid="0">
      <p:cViewPr varScale="1">
        <p:scale>
          <a:sx n="52" d="100"/>
          <a:sy n="52" d="100"/>
        </p:scale>
        <p:origin x="2680"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0A00CA3-3DEC-6846-BBD1-7556A8FEE6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F93D744D-0C24-AD4A-A410-D926CEB14C5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CEAEAA7-D86D-1142-9DE0-8C56AD59F165}" type="datetimeFigureOut">
              <a:rPr lang="en-GB" smtClean="0"/>
              <a:t>07/04/2025</a:t>
            </a:fld>
            <a:endParaRPr lang="en-GB"/>
          </a:p>
        </p:txBody>
      </p:sp>
      <p:sp>
        <p:nvSpPr>
          <p:cNvPr id="4" name="Footer Placeholder 3">
            <a:extLst>
              <a:ext uri="{FF2B5EF4-FFF2-40B4-BE49-F238E27FC236}">
                <a16:creationId xmlns:a16="http://schemas.microsoft.com/office/drawing/2014/main" id="{0E67C62B-3794-5E42-BBF7-86C6B8FB669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23C1B815-4FCF-6345-A0A3-37A0C00C889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A3F309C-5F6F-674C-9F60-1CB8D813810A}" type="slidenum">
              <a:rPr lang="en-GB" smtClean="0"/>
              <a:t>‹#›</a:t>
            </a:fld>
            <a:endParaRPr lang="en-GB"/>
          </a:p>
        </p:txBody>
      </p:sp>
    </p:spTree>
    <p:extLst>
      <p:ext uri="{BB962C8B-B14F-4D97-AF65-F5344CB8AC3E}">
        <p14:creationId xmlns:p14="http://schemas.microsoft.com/office/powerpoint/2010/main" val="129510056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B0505E-AC63-664B-AE66-32A6104FBAE9}" type="datetimeFigureOut">
              <a:rPr lang="en-GB" smtClean="0"/>
              <a:t>07/04/2025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CEB3B7-01EC-CD43-B8DE-52282F63D2A6}" type="slidenum">
              <a:rPr lang="en-GB" smtClean="0"/>
              <a:t>‹#›</a:t>
            </a:fld>
            <a:endParaRPr lang="en-GB"/>
          </a:p>
        </p:txBody>
      </p:sp>
    </p:spTree>
    <p:extLst>
      <p:ext uri="{BB962C8B-B14F-4D97-AF65-F5344CB8AC3E}">
        <p14:creationId xmlns:p14="http://schemas.microsoft.com/office/powerpoint/2010/main" val="189603682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23CEB3B7-01EC-CD43-B8DE-52282F63D2A6}" type="slidenum">
              <a:rPr lang="en-GB" smtClean="0"/>
              <a:t>1</a:t>
            </a:fld>
            <a:endParaRPr lang="en-GB"/>
          </a:p>
        </p:txBody>
      </p:sp>
    </p:spTree>
    <p:extLst>
      <p:ext uri="{BB962C8B-B14F-4D97-AF65-F5344CB8AC3E}">
        <p14:creationId xmlns:p14="http://schemas.microsoft.com/office/powerpoint/2010/main" val="25825727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BF32B3-CAC3-2C49-DA15-2BF4225D8745}"/>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E612AB54-FB3E-7E1F-FBF3-38CF05034C94}"/>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1612DC7B-B453-5148-5A3A-4940F17AFA13}"/>
              </a:ext>
            </a:extLst>
          </p:cNvPr>
          <p:cNvSpPr>
            <a:spLocks noGrp="1"/>
          </p:cNvSpPr>
          <p:nvPr>
            <p:ph type="body" idx="1"/>
          </p:nvPr>
        </p:nvSpPr>
        <p:spPr/>
        <p:txBody>
          <a:bodyPr/>
          <a:lstStyle/>
          <a:p>
            <a:endParaRPr lang="nb-NO" dirty="0"/>
          </a:p>
        </p:txBody>
      </p:sp>
      <p:sp>
        <p:nvSpPr>
          <p:cNvPr id="4" name="Plassholder for lysbildenummer 3">
            <a:extLst>
              <a:ext uri="{FF2B5EF4-FFF2-40B4-BE49-F238E27FC236}">
                <a16:creationId xmlns:a16="http://schemas.microsoft.com/office/drawing/2014/main" id="{EE9AF60D-B296-748A-AE12-71E236E77F44}"/>
              </a:ext>
            </a:extLst>
          </p:cNvPr>
          <p:cNvSpPr>
            <a:spLocks noGrp="1"/>
          </p:cNvSpPr>
          <p:nvPr>
            <p:ph type="sldNum" sz="quarter" idx="5"/>
          </p:nvPr>
        </p:nvSpPr>
        <p:spPr/>
        <p:txBody>
          <a:bodyPr/>
          <a:lstStyle/>
          <a:p>
            <a:fld id="{23CEB3B7-01EC-CD43-B8DE-52282F63D2A6}" type="slidenum">
              <a:rPr lang="en-GB" smtClean="0"/>
              <a:t>10</a:t>
            </a:fld>
            <a:endParaRPr lang="en-GB"/>
          </a:p>
        </p:txBody>
      </p:sp>
    </p:spTree>
    <p:extLst>
      <p:ext uri="{BB962C8B-B14F-4D97-AF65-F5344CB8AC3E}">
        <p14:creationId xmlns:p14="http://schemas.microsoft.com/office/powerpoint/2010/main" val="7867708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3A3E2C-A895-A193-298F-B7E4CC97E1BB}"/>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730F39B7-46E4-D601-2358-B2A19B6A053B}"/>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C4507AC4-994D-1E6B-0E7A-A626D5311A18}"/>
              </a:ext>
            </a:extLst>
          </p:cNvPr>
          <p:cNvSpPr>
            <a:spLocks noGrp="1"/>
          </p:cNvSpPr>
          <p:nvPr>
            <p:ph type="body" idx="1"/>
          </p:nvPr>
        </p:nvSpPr>
        <p:spPr/>
        <p:txBody>
          <a:bodyPr/>
          <a:lstStyle/>
          <a:p>
            <a:endParaRPr lang="nb-NO" dirty="0"/>
          </a:p>
        </p:txBody>
      </p:sp>
      <p:sp>
        <p:nvSpPr>
          <p:cNvPr id="4" name="Plassholder for lysbildenummer 3">
            <a:extLst>
              <a:ext uri="{FF2B5EF4-FFF2-40B4-BE49-F238E27FC236}">
                <a16:creationId xmlns:a16="http://schemas.microsoft.com/office/drawing/2014/main" id="{840E9CF4-3BDB-2927-9629-423F16C600AB}"/>
              </a:ext>
            </a:extLst>
          </p:cNvPr>
          <p:cNvSpPr>
            <a:spLocks noGrp="1"/>
          </p:cNvSpPr>
          <p:nvPr>
            <p:ph type="sldNum" sz="quarter" idx="5"/>
          </p:nvPr>
        </p:nvSpPr>
        <p:spPr/>
        <p:txBody>
          <a:bodyPr/>
          <a:lstStyle/>
          <a:p>
            <a:fld id="{23CEB3B7-01EC-CD43-B8DE-52282F63D2A6}" type="slidenum">
              <a:rPr lang="en-GB" smtClean="0"/>
              <a:t>11</a:t>
            </a:fld>
            <a:endParaRPr lang="en-GB"/>
          </a:p>
        </p:txBody>
      </p:sp>
    </p:spTree>
    <p:extLst>
      <p:ext uri="{BB962C8B-B14F-4D97-AF65-F5344CB8AC3E}">
        <p14:creationId xmlns:p14="http://schemas.microsoft.com/office/powerpoint/2010/main" val="10112363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AD2DAF-52EB-71C1-3045-DFD0D69B59A1}"/>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DF14CDEA-90CD-C70D-8100-201E421D98A5}"/>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B1766F91-46A3-6CEF-B658-A6FDDF9B3BED}"/>
              </a:ext>
            </a:extLst>
          </p:cNvPr>
          <p:cNvSpPr>
            <a:spLocks noGrp="1"/>
          </p:cNvSpPr>
          <p:nvPr>
            <p:ph type="body" idx="1"/>
          </p:nvPr>
        </p:nvSpPr>
        <p:spPr/>
        <p:txBody>
          <a:bodyPr/>
          <a:lstStyle/>
          <a:p>
            <a:endParaRPr lang="nb-NO" dirty="0"/>
          </a:p>
        </p:txBody>
      </p:sp>
      <p:sp>
        <p:nvSpPr>
          <p:cNvPr id="4" name="Plassholder for lysbildenummer 3">
            <a:extLst>
              <a:ext uri="{FF2B5EF4-FFF2-40B4-BE49-F238E27FC236}">
                <a16:creationId xmlns:a16="http://schemas.microsoft.com/office/drawing/2014/main" id="{67356C42-FADF-DC7D-CC98-61EDA05946E0}"/>
              </a:ext>
            </a:extLst>
          </p:cNvPr>
          <p:cNvSpPr>
            <a:spLocks noGrp="1"/>
          </p:cNvSpPr>
          <p:nvPr>
            <p:ph type="sldNum" sz="quarter" idx="5"/>
          </p:nvPr>
        </p:nvSpPr>
        <p:spPr/>
        <p:txBody>
          <a:bodyPr/>
          <a:lstStyle/>
          <a:p>
            <a:fld id="{23CEB3B7-01EC-CD43-B8DE-52282F63D2A6}" type="slidenum">
              <a:rPr lang="en-GB" smtClean="0"/>
              <a:t>12</a:t>
            </a:fld>
            <a:endParaRPr lang="en-GB"/>
          </a:p>
        </p:txBody>
      </p:sp>
    </p:spTree>
    <p:extLst>
      <p:ext uri="{BB962C8B-B14F-4D97-AF65-F5344CB8AC3E}">
        <p14:creationId xmlns:p14="http://schemas.microsoft.com/office/powerpoint/2010/main" val="3517814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838780-096F-0FAC-C626-26FF07CC773B}"/>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A8CA8830-7C98-7BCF-7914-9734981E5997}"/>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400ED396-30FB-6F48-EA7B-983CEF163842}"/>
              </a:ext>
            </a:extLst>
          </p:cNvPr>
          <p:cNvSpPr>
            <a:spLocks noGrp="1"/>
          </p:cNvSpPr>
          <p:nvPr>
            <p:ph type="body" idx="1"/>
          </p:nvPr>
        </p:nvSpPr>
        <p:spPr/>
        <p:txBody>
          <a:bodyPr/>
          <a:lstStyle/>
          <a:p>
            <a:endParaRPr lang="nb-NO" dirty="0"/>
          </a:p>
        </p:txBody>
      </p:sp>
      <p:sp>
        <p:nvSpPr>
          <p:cNvPr id="4" name="Plassholder for lysbildenummer 3">
            <a:extLst>
              <a:ext uri="{FF2B5EF4-FFF2-40B4-BE49-F238E27FC236}">
                <a16:creationId xmlns:a16="http://schemas.microsoft.com/office/drawing/2014/main" id="{440D4A70-30B6-464F-A14F-68283FA3E7F1}"/>
              </a:ext>
            </a:extLst>
          </p:cNvPr>
          <p:cNvSpPr>
            <a:spLocks noGrp="1"/>
          </p:cNvSpPr>
          <p:nvPr>
            <p:ph type="sldNum" sz="quarter" idx="5"/>
          </p:nvPr>
        </p:nvSpPr>
        <p:spPr/>
        <p:txBody>
          <a:bodyPr/>
          <a:lstStyle/>
          <a:p>
            <a:fld id="{23CEB3B7-01EC-CD43-B8DE-52282F63D2A6}" type="slidenum">
              <a:rPr lang="en-GB" smtClean="0"/>
              <a:t>13</a:t>
            </a:fld>
            <a:endParaRPr lang="en-GB"/>
          </a:p>
        </p:txBody>
      </p:sp>
    </p:spTree>
    <p:extLst>
      <p:ext uri="{BB962C8B-B14F-4D97-AF65-F5344CB8AC3E}">
        <p14:creationId xmlns:p14="http://schemas.microsoft.com/office/powerpoint/2010/main" val="32015633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B278A2-8EA0-FB11-2287-1DC68F33C4B0}"/>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2F8C7DC6-3F57-E1B2-D9B9-FA85D7E3C80B}"/>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D63B35E6-6D10-EB71-C59F-C1D8D88A3A1E}"/>
              </a:ext>
            </a:extLst>
          </p:cNvPr>
          <p:cNvSpPr>
            <a:spLocks noGrp="1"/>
          </p:cNvSpPr>
          <p:nvPr>
            <p:ph type="body" idx="1"/>
          </p:nvPr>
        </p:nvSpPr>
        <p:spPr/>
        <p:txBody>
          <a:bodyPr/>
          <a:lstStyle/>
          <a:p>
            <a:endParaRPr lang="nb-NO" dirty="0"/>
          </a:p>
        </p:txBody>
      </p:sp>
      <p:sp>
        <p:nvSpPr>
          <p:cNvPr id="4" name="Plassholder for lysbildenummer 3">
            <a:extLst>
              <a:ext uri="{FF2B5EF4-FFF2-40B4-BE49-F238E27FC236}">
                <a16:creationId xmlns:a16="http://schemas.microsoft.com/office/drawing/2014/main" id="{8C433755-12AD-C431-5D5C-6B39C3F9E70E}"/>
              </a:ext>
            </a:extLst>
          </p:cNvPr>
          <p:cNvSpPr>
            <a:spLocks noGrp="1"/>
          </p:cNvSpPr>
          <p:nvPr>
            <p:ph type="sldNum" sz="quarter" idx="5"/>
          </p:nvPr>
        </p:nvSpPr>
        <p:spPr/>
        <p:txBody>
          <a:bodyPr/>
          <a:lstStyle/>
          <a:p>
            <a:fld id="{23CEB3B7-01EC-CD43-B8DE-52282F63D2A6}" type="slidenum">
              <a:rPr lang="en-GB" smtClean="0"/>
              <a:t>14</a:t>
            </a:fld>
            <a:endParaRPr lang="en-GB"/>
          </a:p>
        </p:txBody>
      </p:sp>
    </p:spTree>
    <p:extLst>
      <p:ext uri="{BB962C8B-B14F-4D97-AF65-F5344CB8AC3E}">
        <p14:creationId xmlns:p14="http://schemas.microsoft.com/office/powerpoint/2010/main" val="11609842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33757B-DF80-CE24-272C-59AE8641B6A9}"/>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D48E01BE-499C-44D3-3E45-30307D602A2F}"/>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7DD9203D-CF64-FF1D-9714-988B75F4B915}"/>
              </a:ext>
            </a:extLst>
          </p:cNvPr>
          <p:cNvSpPr>
            <a:spLocks noGrp="1"/>
          </p:cNvSpPr>
          <p:nvPr>
            <p:ph type="body" idx="1"/>
          </p:nvPr>
        </p:nvSpPr>
        <p:spPr/>
        <p:txBody>
          <a:bodyPr/>
          <a:lstStyle/>
          <a:p>
            <a:endParaRPr lang="nb-NO" dirty="0"/>
          </a:p>
        </p:txBody>
      </p:sp>
      <p:sp>
        <p:nvSpPr>
          <p:cNvPr id="4" name="Plassholder for lysbildenummer 3">
            <a:extLst>
              <a:ext uri="{FF2B5EF4-FFF2-40B4-BE49-F238E27FC236}">
                <a16:creationId xmlns:a16="http://schemas.microsoft.com/office/drawing/2014/main" id="{0AC1B60B-C51C-0833-4603-B476726B4329}"/>
              </a:ext>
            </a:extLst>
          </p:cNvPr>
          <p:cNvSpPr>
            <a:spLocks noGrp="1"/>
          </p:cNvSpPr>
          <p:nvPr>
            <p:ph type="sldNum" sz="quarter" idx="5"/>
          </p:nvPr>
        </p:nvSpPr>
        <p:spPr/>
        <p:txBody>
          <a:bodyPr/>
          <a:lstStyle/>
          <a:p>
            <a:fld id="{23CEB3B7-01EC-CD43-B8DE-52282F63D2A6}" type="slidenum">
              <a:rPr lang="en-GB" smtClean="0"/>
              <a:t>15</a:t>
            </a:fld>
            <a:endParaRPr lang="en-GB"/>
          </a:p>
        </p:txBody>
      </p:sp>
    </p:spTree>
    <p:extLst>
      <p:ext uri="{BB962C8B-B14F-4D97-AF65-F5344CB8AC3E}">
        <p14:creationId xmlns:p14="http://schemas.microsoft.com/office/powerpoint/2010/main" val="23560758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7BF2A8-7F53-62A4-CFC6-F81F21868D8D}"/>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3752650F-CC92-27E3-26CB-A1F68469103F}"/>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E04D6866-F574-2253-8418-748C74393FE7}"/>
              </a:ext>
            </a:extLst>
          </p:cNvPr>
          <p:cNvSpPr>
            <a:spLocks noGrp="1"/>
          </p:cNvSpPr>
          <p:nvPr>
            <p:ph type="body" idx="1"/>
          </p:nvPr>
        </p:nvSpPr>
        <p:spPr/>
        <p:txBody>
          <a:bodyPr/>
          <a:lstStyle/>
          <a:p>
            <a:endParaRPr lang="nb-NO" dirty="0"/>
          </a:p>
        </p:txBody>
      </p:sp>
      <p:sp>
        <p:nvSpPr>
          <p:cNvPr id="4" name="Plassholder for lysbildenummer 3">
            <a:extLst>
              <a:ext uri="{FF2B5EF4-FFF2-40B4-BE49-F238E27FC236}">
                <a16:creationId xmlns:a16="http://schemas.microsoft.com/office/drawing/2014/main" id="{F2E6B939-FEC1-912B-3656-6B09E0198067}"/>
              </a:ext>
            </a:extLst>
          </p:cNvPr>
          <p:cNvSpPr>
            <a:spLocks noGrp="1"/>
          </p:cNvSpPr>
          <p:nvPr>
            <p:ph type="sldNum" sz="quarter" idx="5"/>
          </p:nvPr>
        </p:nvSpPr>
        <p:spPr/>
        <p:txBody>
          <a:bodyPr/>
          <a:lstStyle/>
          <a:p>
            <a:fld id="{23CEB3B7-01EC-CD43-B8DE-52282F63D2A6}" type="slidenum">
              <a:rPr lang="en-GB" smtClean="0"/>
              <a:t>16</a:t>
            </a:fld>
            <a:endParaRPr lang="en-GB"/>
          </a:p>
        </p:txBody>
      </p:sp>
    </p:spTree>
    <p:extLst>
      <p:ext uri="{BB962C8B-B14F-4D97-AF65-F5344CB8AC3E}">
        <p14:creationId xmlns:p14="http://schemas.microsoft.com/office/powerpoint/2010/main" val="1257446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A01364-04C6-20B6-FAFB-179F2C9825D8}"/>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27F98EA5-E472-55CF-CAEA-77C6E7617D2F}"/>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43D535C3-EC9E-79F6-050A-77BEBECC9DC4}"/>
              </a:ext>
            </a:extLst>
          </p:cNvPr>
          <p:cNvSpPr>
            <a:spLocks noGrp="1"/>
          </p:cNvSpPr>
          <p:nvPr>
            <p:ph type="body" idx="1"/>
          </p:nvPr>
        </p:nvSpPr>
        <p:spPr/>
        <p:txBody>
          <a:bodyPr/>
          <a:lstStyle/>
          <a:p>
            <a:endParaRPr lang="nb-NO" dirty="0"/>
          </a:p>
        </p:txBody>
      </p:sp>
      <p:sp>
        <p:nvSpPr>
          <p:cNvPr id="4" name="Plassholder for lysbildenummer 3">
            <a:extLst>
              <a:ext uri="{FF2B5EF4-FFF2-40B4-BE49-F238E27FC236}">
                <a16:creationId xmlns:a16="http://schemas.microsoft.com/office/drawing/2014/main" id="{3DD41EC1-2951-AAD7-1013-86CFA9AD780B}"/>
              </a:ext>
            </a:extLst>
          </p:cNvPr>
          <p:cNvSpPr>
            <a:spLocks noGrp="1"/>
          </p:cNvSpPr>
          <p:nvPr>
            <p:ph type="sldNum" sz="quarter" idx="5"/>
          </p:nvPr>
        </p:nvSpPr>
        <p:spPr/>
        <p:txBody>
          <a:bodyPr/>
          <a:lstStyle/>
          <a:p>
            <a:fld id="{23CEB3B7-01EC-CD43-B8DE-52282F63D2A6}" type="slidenum">
              <a:rPr lang="en-GB" smtClean="0"/>
              <a:t>2</a:t>
            </a:fld>
            <a:endParaRPr lang="en-GB"/>
          </a:p>
        </p:txBody>
      </p:sp>
    </p:spTree>
    <p:extLst>
      <p:ext uri="{BB962C8B-B14F-4D97-AF65-F5344CB8AC3E}">
        <p14:creationId xmlns:p14="http://schemas.microsoft.com/office/powerpoint/2010/main" val="3915291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23CEB3B7-01EC-CD43-B8DE-52282F63D2A6}" type="slidenum">
              <a:rPr lang="en-GB" smtClean="0"/>
              <a:t>3</a:t>
            </a:fld>
            <a:endParaRPr lang="en-GB"/>
          </a:p>
        </p:txBody>
      </p:sp>
    </p:spTree>
    <p:extLst>
      <p:ext uri="{BB962C8B-B14F-4D97-AF65-F5344CB8AC3E}">
        <p14:creationId xmlns:p14="http://schemas.microsoft.com/office/powerpoint/2010/main" val="2598390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8CBEBC-9118-A3A9-611A-DDC16BA3C8AD}"/>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EB763A04-51FF-5DF9-952A-4350619FE3C2}"/>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EA1B2013-5E8B-F292-4AAC-4EAAF83BC7EB}"/>
              </a:ext>
            </a:extLst>
          </p:cNvPr>
          <p:cNvSpPr>
            <a:spLocks noGrp="1"/>
          </p:cNvSpPr>
          <p:nvPr>
            <p:ph type="body" idx="1"/>
          </p:nvPr>
        </p:nvSpPr>
        <p:spPr/>
        <p:txBody>
          <a:bodyPr/>
          <a:lstStyle/>
          <a:p>
            <a:endParaRPr lang="nb-NO" dirty="0"/>
          </a:p>
        </p:txBody>
      </p:sp>
      <p:sp>
        <p:nvSpPr>
          <p:cNvPr id="4" name="Plassholder for lysbildenummer 3">
            <a:extLst>
              <a:ext uri="{FF2B5EF4-FFF2-40B4-BE49-F238E27FC236}">
                <a16:creationId xmlns:a16="http://schemas.microsoft.com/office/drawing/2014/main" id="{D360DC69-71C9-9AF7-A10E-36E7F499516E}"/>
              </a:ext>
            </a:extLst>
          </p:cNvPr>
          <p:cNvSpPr>
            <a:spLocks noGrp="1"/>
          </p:cNvSpPr>
          <p:nvPr>
            <p:ph type="sldNum" sz="quarter" idx="5"/>
          </p:nvPr>
        </p:nvSpPr>
        <p:spPr/>
        <p:txBody>
          <a:bodyPr/>
          <a:lstStyle/>
          <a:p>
            <a:fld id="{23CEB3B7-01EC-CD43-B8DE-52282F63D2A6}" type="slidenum">
              <a:rPr lang="en-GB" smtClean="0"/>
              <a:t>4</a:t>
            </a:fld>
            <a:endParaRPr lang="en-GB"/>
          </a:p>
        </p:txBody>
      </p:sp>
    </p:spTree>
    <p:extLst>
      <p:ext uri="{BB962C8B-B14F-4D97-AF65-F5344CB8AC3E}">
        <p14:creationId xmlns:p14="http://schemas.microsoft.com/office/powerpoint/2010/main" val="16505758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9C8017-546F-2182-ED5D-D8D1BF438E52}"/>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B5FEC265-0B15-E73E-389A-C3524D1B6044}"/>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B9790E19-CC09-5A03-4873-F4D35F680F50}"/>
              </a:ext>
            </a:extLst>
          </p:cNvPr>
          <p:cNvSpPr>
            <a:spLocks noGrp="1"/>
          </p:cNvSpPr>
          <p:nvPr>
            <p:ph type="body" idx="1"/>
          </p:nvPr>
        </p:nvSpPr>
        <p:spPr/>
        <p:txBody>
          <a:bodyPr/>
          <a:lstStyle/>
          <a:p>
            <a:endParaRPr lang="nb-NO" dirty="0"/>
          </a:p>
        </p:txBody>
      </p:sp>
      <p:sp>
        <p:nvSpPr>
          <p:cNvPr id="4" name="Plassholder for lysbildenummer 3">
            <a:extLst>
              <a:ext uri="{FF2B5EF4-FFF2-40B4-BE49-F238E27FC236}">
                <a16:creationId xmlns:a16="http://schemas.microsoft.com/office/drawing/2014/main" id="{EA0E0A6D-BCB8-CF25-B783-C56CAA1CD11B}"/>
              </a:ext>
            </a:extLst>
          </p:cNvPr>
          <p:cNvSpPr>
            <a:spLocks noGrp="1"/>
          </p:cNvSpPr>
          <p:nvPr>
            <p:ph type="sldNum" sz="quarter" idx="5"/>
          </p:nvPr>
        </p:nvSpPr>
        <p:spPr/>
        <p:txBody>
          <a:bodyPr/>
          <a:lstStyle/>
          <a:p>
            <a:fld id="{23CEB3B7-01EC-CD43-B8DE-52282F63D2A6}" type="slidenum">
              <a:rPr lang="en-GB" smtClean="0"/>
              <a:t>5</a:t>
            </a:fld>
            <a:endParaRPr lang="en-GB"/>
          </a:p>
        </p:txBody>
      </p:sp>
    </p:spTree>
    <p:extLst>
      <p:ext uri="{BB962C8B-B14F-4D97-AF65-F5344CB8AC3E}">
        <p14:creationId xmlns:p14="http://schemas.microsoft.com/office/powerpoint/2010/main" val="14489838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E33752-6ED0-36ED-5D44-FA45AEDD6898}"/>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E62EADCC-3B08-8039-6841-996BEB1DFD4D}"/>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5DD9AA1A-D206-47E3-9C7D-43B97AF23DC4}"/>
              </a:ext>
            </a:extLst>
          </p:cNvPr>
          <p:cNvSpPr>
            <a:spLocks noGrp="1"/>
          </p:cNvSpPr>
          <p:nvPr>
            <p:ph type="body" idx="1"/>
          </p:nvPr>
        </p:nvSpPr>
        <p:spPr/>
        <p:txBody>
          <a:bodyPr/>
          <a:lstStyle/>
          <a:p>
            <a:endParaRPr lang="nb-NO" dirty="0"/>
          </a:p>
        </p:txBody>
      </p:sp>
      <p:sp>
        <p:nvSpPr>
          <p:cNvPr id="4" name="Plassholder for lysbildenummer 3">
            <a:extLst>
              <a:ext uri="{FF2B5EF4-FFF2-40B4-BE49-F238E27FC236}">
                <a16:creationId xmlns:a16="http://schemas.microsoft.com/office/drawing/2014/main" id="{B53B1642-F295-A9A2-03E1-10E0E5F19840}"/>
              </a:ext>
            </a:extLst>
          </p:cNvPr>
          <p:cNvSpPr>
            <a:spLocks noGrp="1"/>
          </p:cNvSpPr>
          <p:nvPr>
            <p:ph type="sldNum" sz="quarter" idx="5"/>
          </p:nvPr>
        </p:nvSpPr>
        <p:spPr/>
        <p:txBody>
          <a:bodyPr/>
          <a:lstStyle/>
          <a:p>
            <a:fld id="{23CEB3B7-01EC-CD43-B8DE-52282F63D2A6}" type="slidenum">
              <a:rPr lang="en-GB" smtClean="0"/>
              <a:t>6</a:t>
            </a:fld>
            <a:endParaRPr lang="en-GB"/>
          </a:p>
        </p:txBody>
      </p:sp>
    </p:spTree>
    <p:extLst>
      <p:ext uri="{BB962C8B-B14F-4D97-AF65-F5344CB8AC3E}">
        <p14:creationId xmlns:p14="http://schemas.microsoft.com/office/powerpoint/2010/main" val="4946459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57509B-60B3-1E89-1656-C4044CC8F07F}"/>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8740F2DE-BABF-6B16-4261-FBED69A206A8}"/>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A87AC519-844B-7293-3C3A-21BD0EAD0E34}"/>
              </a:ext>
            </a:extLst>
          </p:cNvPr>
          <p:cNvSpPr>
            <a:spLocks noGrp="1"/>
          </p:cNvSpPr>
          <p:nvPr>
            <p:ph type="body" idx="1"/>
          </p:nvPr>
        </p:nvSpPr>
        <p:spPr/>
        <p:txBody>
          <a:bodyPr/>
          <a:lstStyle/>
          <a:p>
            <a:endParaRPr lang="nb-NO" dirty="0"/>
          </a:p>
        </p:txBody>
      </p:sp>
      <p:sp>
        <p:nvSpPr>
          <p:cNvPr id="4" name="Plassholder for lysbildenummer 3">
            <a:extLst>
              <a:ext uri="{FF2B5EF4-FFF2-40B4-BE49-F238E27FC236}">
                <a16:creationId xmlns:a16="http://schemas.microsoft.com/office/drawing/2014/main" id="{A5A02BC5-545D-F426-B6DC-392E5D2EB9B4}"/>
              </a:ext>
            </a:extLst>
          </p:cNvPr>
          <p:cNvSpPr>
            <a:spLocks noGrp="1"/>
          </p:cNvSpPr>
          <p:nvPr>
            <p:ph type="sldNum" sz="quarter" idx="5"/>
          </p:nvPr>
        </p:nvSpPr>
        <p:spPr/>
        <p:txBody>
          <a:bodyPr/>
          <a:lstStyle/>
          <a:p>
            <a:fld id="{23CEB3B7-01EC-CD43-B8DE-52282F63D2A6}" type="slidenum">
              <a:rPr lang="en-GB" smtClean="0"/>
              <a:t>7</a:t>
            </a:fld>
            <a:endParaRPr lang="en-GB"/>
          </a:p>
        </p:txBody>
      </p:sp>
    </p:spTree>
    <p:extLst>
      <p:ext uri="{BB962C8B-B14F-4D97-AF65-F5344CB8AC3E}">
        <p14:creationId xmlns:p14="http://schemas.microsoft.com/office/powerpoint/2010/main" val="37226542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4F589E-4571-C43D-9935-F2C1BF522D57}"/>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63B3A75C-768F-71DE-9E85-FF5F548A7762}"/>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B267454B-26E9-AC5D-528D-8DD18C9453A6}"/>
              </a:ext>
            </a:extLst>
          </p:cNvPr>
          <p:cNvSpPr>
            <a:spLocks noGrp="1"/>
          </p:cNvSpPr>
          <p:nvPr>
            <p:ph type="body" idx="1"/>
          </p:nvPr>
        </p:nvSpPr>
        <p:spPr/>
        <p:txBody>
          <a:bodyPr/>
          <a:lstStyle/>
          <a:p>
            <a:endParaRPr lang="nb-NO" dirty="0"/>
          </a:p>
        </p:txBody>
      </p:sp>
      <p:sp>
        <p:nvSpPr>
          <p:cNvPr id="4" name="Plassholder for lysbildenummer 3">
            <a:extLst>
              <a:ext uri="{FF2B5EF4-FFF2-40B4-BE49-F238E27FC236}">
                <a16:creationId xmlns:a16="http://schemas.microsoft.com/office/drawing/2014/main" id="{C54D1AF4-4BFF-1510-A777-CC7B9AC8C68E}"/>
              </a:ext>
            </a:extLst>
          </p:cNvPr>
          <p:cNvSpPr>
            <a:spLocks noGrp="1"/>
          </p:cNvSpPr>
          <p:nvPr>
            <p:ph type="sldNum" sz="quarter" idx="5"/>
          </p:nvPr>
        </p:nvSpPr>
        <p:spPr/>
        <p:txBody>
          <a:bodyPr/>
          <a:lstStyle/>
          <a:p>
            <a:fld id="{23CEB3B7-01EC-CD43-B8DE-52282F63D2A6}" type="slidenum">
              <a:rPr lang="en-GB" smtClean="0"/>
              <a:t>8</a:t>
            </a:fld>
            <a:endParaRPr lang="en-GB"/>
          </a:p>
        </p:txBody>
      </p:sp>
    </p:spTree>
    <p:extLst>
      <p:ext uri="{BB962C8B-B14F-4D97-AF65-F5344CB8AC3E}">
        <p14:creationId xmlns:p14="http://schemas.microsoft.com/office/powerpoint/2010/main" val="18251871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57EF45-2AEA-68D2-CBC4-1F539C91BC1D}"/>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B95E55B2-1E78-2660-02F7-209E77935CD4}"/>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BB54351A-AC22-86C8-0916-5F066DCD1D40}"/>
              </a:ext>
            </a:extLst>
          </p:cNvPr>
          <p:cNvSpPr>
            <a:spLocks noGrp="1"/>
          </p:cNvSpPr>
          <p:nvPr>
            <p:ph type="body" idx="1"/>
          </p:nvPr>
        </p:nvSpPr>
        <p:spPr/>
        <p:txBody>
          <a:bodyPr/>
          <a:lstStyle/>
          <a:p>
            <a:endParaRPr lang="nb-NO" dirty="0"/>
          </a:p>
        </p:txBody>
      </p:sp>
      <p:sp>
        <p:nvSpPr>
          <p:cNvPr id="4" name="Plassholder for lysbildenummer 3">
            <a:extLst>
              <a:ext uri="{FF2B5EF4-FFF2-40B4-BE49-F238E27FC236}">
                <a16:creationId xmlns:a16="http://schemas.microsoft.com/office/drawing/2014/main" id="{BD2A5A97-542A-6E0F-CF3A-FE08E71C766C}"/>
              </a:ext>
            </a:extLst>
          </p:cNvPr>
          <p:cNvSpPr>
            <a:spLocks noGrp="1"/>
          </p:cNvSpPr>
          <p:nvPr>
            <p:ph type="sldNum" sz="quarter" idx="5"/>
          </p:nvPr>
        </p:nvSpPr>
        <p:spPr/>
        <p:txBody>
          <a:bodyPr/>
          <a:lstStyle/>
          <a:p>
            <a:fld id="{23CEB3B7-01EC-CD43-B8DE-52282F63D2A6}" type="slidenum">
              <a:rPr lang="en-GB" smtClean="0"/>
              <a:t>9</a:t>
            </a:fld>
            <a:endParaRPr lang="en-GB"/>
          </a:p>
        </p:txBody>
      </p:sp>
    </p:spTree>
    <p:extLst>
      <p:ext uri="{BB962C8B-B14F-4D97-AF65-F5344CB8AC3E}">
        <p14:creationId xmlns:p14="http://schemas.microsoft.com/office/powerpoint/2010/main" val="4258613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 Light Blue">
    <p:bg>
      <p:bgPr>
        <a:solidFill>
          <a:schemeClr val="accent2"/>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60D697A6-CAC5-492C-8803-3C71020929F4}"/>
              </a:ext>
            </a:extLst>
          </p:cNvPr>
          <p:cNvSpPr>
            <a:spLocks noGrp="1"/>
          </p:cNvSpPr>
          <p:nvPr>
            <p:ph type="pic" sz="quarter" idx="10"/>
          </p:nvPr>
        </p:nvSpPr>
        <p:spPr>
          <a:xfrm>
            <a:off x="0" y="0"/>
            <a:ext cx="10103644" cy="6858000"/>
          </a:xfrm>
          <a:prstGeom prst="rect">
            <a:avLst/>
          </a:prstGeom>
          <a:pattFill prst="pct90">
            <a:fgClr>
              <a:srgbClr val="00A3E6"/>
            </a:fgClr>
            <a:bgClr>
              <a:schemeClr val="bg1"/>
            </a:bgClr>
          </a:pattFill>
        </p:spPr>
        <p:txBody>
          <a:bodyPr/>
          <a:lstStyle/>
          <a:p>
            <a:r>
              <a:rPr lang="nb-NO"/>
              <a:t>Klikk på ikonet for å legge til et bilde</a:t>
            </a:r>
            <a:endParaRPr lang="en-US"/>
          </a:p>
        </p:txBody>
      </p:sp>
    </p:spTree>
    <p:extLst>
      <p:ext uri="{BB962C8B-B14F-4D97-AF65-F5344CB8AC3E}">
        <p14:creationId xmlns:p14="http://schemas.microsoft.com/office/powerpoint/2010/main" val="31139738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rved Background - Red Lin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CB206D2-A0F4-924E-91C3-E7D16B897B0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013" y="1804"/>
            <a:ext cx="12181991" cy="6854400"/>
          </a:xfrm>
          <a:prstGeom prst="rect">
            <a:avLst/>
          </a:prstGeom>
        </p:spPr>
      </p:pic>
      <p:cxnSp>
        <p:nvCxnSpPr>
          <p:cNvPr id="6" name="Straight Connector 5">
            <a:extLst>
              <a:ext uri="{FF2B5EF4-FFF2-40B4-BE49-F238E27FC236}">
                <a16:creationId xmlns:a16="http://schemas.microsoft.com/office/drawing/2014/main" id="{969662E3-06CA-494E-BD2C-F00F86D57FE5}"/>
              </a:ext>
            </a:extLst>
          </p:cNvPr>
          <p:cNvCxnSpPr>
            <a:cxnSpLocks/>
          </p:cNvCxnSpPr>
          <p:nvPr userDrawn="1"/>
        </p:nvCxnSpPr>
        <p:spPr>
          <a:xfrm>
            <a:off x="-1" y="683418"/>
            <a:ext cx="432000" cy="1"/>
          </a:xfrm>
          <a:prstGeom prst="line">
            <a:avLst/>
          </a:prstGeom>
          <a:ln w="40640">
            <a:solidFill>
              <a:schemeClr val="accent4"/>
            </a:solidFill>
          </a:ln>
        </p:spPr>
        <p:style>
          <a:lnRef idx="1">
            <a:schemeClr val="accent1"/>
          </a:lnRef>
          <a:fillRef idx="0">
            <a:schemeClr val="accent1"/>
          </a:fillRef>
          <a:effectRef idx="0">
            <a:schemeClr val="accent1"/>
          </a:effectRef>
          <a:fontRef idx="minor">
            <a:schemeClr val="tx1"/>
          </a:fontRef>
        </p:style>
      </p:cxnSp>
      <p:sp>
        <p:nvSpPr>
          <p:cNvPr id="8" name="Title Placeholder 1"/>
          <p:cNvSpPr>
            <a:spLocks noGrp="1"/>
          </p:cNvSpPr>
          <p:nvPr>
            <p:ph type="title"/>
          </p:nvPr>
        </p:nvSpPr>
        <p:spPr>
          <a:xfrm>
            <a:off x="736601" y="20636"/>
            <a:ext cx="10515600" cy="1325563"/>
          </a:xfrm>
          <a:prstGeom prst="rect">
            <a:avLst/>
          </a:prstGeom>
        </p:spPr>
        <p:txBody>
          <a:bodyPr vert="horz" lIns="91440" tIns="45720" rIns="91440" bIns="45720" rtlCol="0" anchor="ctr">
            <a:normAutofit/>
          </a:bodyPr>
          <a:lstStyle/>
          <a:p>
            <a:r>
              <a:rPr lang="nb-NO"/>
              <a:t>Klikk for å redigere tittelstil</a:t>
            </a:r>
            <a:endParaRPr lang="de-DE"/>
          </a:p>
        </p:txBody>
      </p:sp>
    </p:spTree>
    <p:extLst>
      <p:ext uri="{BB962C8B-B14F-4D97-AF65-F5344CB8AC3E}">
        <p14:creationId xmlns:p14="http://schemas.microsoft.com/office/powerpoint/2010/main" val="1099873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rved Background 2 - Red Line">
    <p:bg>
      <p:bgPr>
        <a:solidFill>
          <a:srgbClr val="BAE3F9"/>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5143A62-60BA-5244-833C-69347AA5C15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014" y="1805"/>
            <a:ext cx="12181971" cy="6854389"/>
          </a:xfrm>
          <a:prstGeom prst="rect">
            <a:avLst/>
          </a:prstGeom>
        </p:spPr>
      </p:pic>
      <p:cxnSp>
        <p:nvCxnSpPr>
          <p:cNvPr id="6" name="Straight Connector 5">
            <a:extLst>
              <a:ext uri="{FF2B5EF4-FFF2-40B4-BE49-F238E27FC236}">
                <a16:creationId xmlns:a16="http://schemas.microsoft.com/office/drawing/2014/main" id="{F2FFDB34-9354-0942-8AF3-0FBE617AE85A}"/>
              </a:ext>
            </a:extLst>
          </p:cNvPr>
          <p:cNvCxnSpPr>
            <a:cxnSpLocks/>
          </p:cNvCxnSpPr>
          <p:nvPr userDrawn="1"/>
        </p:nvCxnSpPr>
        <p:spPr>
          <a:xfrm>
            <a:off x="-1" y="683418"/>
            <a:ext cx="432000" cy="1"/>
          </a:xfrm>
          <a:prstGeom prst="line">
            <a:avLst/>
          </a:prstGeom>
          <a:ln w="40640">
            <a:solidFill>
              <a:schemeClr val="accent4"/>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736601" y="20636"/>
            <a:ext cx="10515600" cy="1325563"/>
          </a:xfrm>
          <a:prstGeom prst="rect">
            <a:avLst/>
          </a:prstGeom>
        </p:spPr>
        <p:txBody>
          <a:bodyPr vert="horz" lIns="91440" tIns="45720" rIns="91440" bIns="45720" rtlCol="0" anchor="ctr">
            <a:normAutofit/>
          </a:bodyPr>
          <a:lstStyle/>
          <a:p>
            <a:r>
              <a:rPr lang="nb-NO"/>
              <a:t>Klikk for å redigere tittelstil</a:t>
            </a:r>
            <a:endParaRPr lang="de-DE"/>
          </a:p>
        </p:txBody>
      </p:sp>
    </p:spTree>
    <p:extLst>
      <p:ext uri="{BB962C8B-B14F-4D97-AF65-F5344CB8AC3E}">
        <p14:creationId xmlns:p14="http://schemas.microsoft.com/office/powerpoint/2010/main" val="12514264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Slide - Red Line Lef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CF58ECC-C0E9-4101-AF43-504BD4C2B73F}"/>
              </a:ext>
            </a:extLst>
          </p:cNvPr>
          <p:cNvSpPr>
            <a:spLocks noGrp="1"/>
          </p:cNvSpPr>
          <p:nvPr>
            <p:ph type="pic" sz="quarter" idx="10"/>
          </p:nvPr>
        </p:nvSpPr>
        <p:spPr>
          <a:xfrm>
            <a:off x="7150100" y="1"/>
            <a:ext cx="5043301" cy="6405887"/>
          </a:xfrm>
          <a:custGeom>
            <a:avLst/>
            <a:gdLst>
              <a:gd name="connsiteX0" fmla="*/ 0 w 5043301"/>
              <a:gd name="connsiteY0" fmla="*/ 0 h 6405887"/>
              <a:gd name="connsiteX1" fmla="*/ 5043301 w 5043301"/>
              <a:gd name="connsiteY1" fmla="*/ 0 h 6405887"/>
              <a:gd name="connsiteX2" fmla="*/ 5043301 w 5043301"/>
              <a:gd name="connsiteY2" fmla="*/ 6405887 h 6405887"/>
              <a:gd name="connsiteX3" fmla="*/ 2009503 w 5043301"/>
              <a:gd name="connsiteY3" fmla="*/ 6405887 h 6405887"/>
              <a:gd name="connsiteX4" fmla="*/ 0 w 5043301"/>
              <a:gd name="connsiteY4" fmla="*/ 4388618 h 6405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3301" h="6405887">
                <a:moveTo>
                  <a:pt x="0" y="0"/>
                </a:moveTo>
                <a:lnTo>
                  <a:pt x="5043301" y="0"/>
                </a:lnTo>
                <a:lnTo>
                  <a:pt x="5043301" y="6405887"/>
                </a:lnTo>
                <a:lnTo>
                  <a:pt x="2009503" y="6405887"/>
                </a:lnTo>
                <a:cubicBezTo>
                  <a:pt x="504317" y="6405887"/>
                  <a:pt x="0" y="5901570"/>
                  <a:pt x="0" y="4388618"/>
                </a:cubicBezTo>
                <a:close/>
              </a:path>
            </a:pathLst>
          </a:custGeom>
          <a:pattFill prst="pct90">
            <a:fgClr>
              <a:srgbClr val="00A1DF"/>
            </a:fgClr>
            <a:bgClr>
              <a:schemeClr val="bg1"/>
            </a:bgClr>
          </a:pattFill>
        </p:spPr>
        <p:txBody>
          <a:bodyPr wrap="square">
            <a:noAutofit/>
          </a:bodyPr>
          <a:lstStyle/>
          <a:p>
            <a:r>
              <a:rPr lang="nb-NO"/>
              <a:t>Klikk på ikonet for å legge til et bilde</a:t>
            </a:r>
            <a:endParaRPr lang="en-US"/>
          </a:p>
        </p:txBody>
      </p:sp>
      <p:cxnSp>
        <p:nvCxnSpPr>
          <p:cNvPr id="5" name="Straight Connector 4">
            <a:extLst>
              <a:ext uri="{FF2B5EF4-FFF2-40B4-BE49-F238E27FC236}">
                <a16:creationId xmlns:a16="http://schemas.microsoft.com/office/drawing/2014/main" id="{CBFC538E-1713-2B48-9F09-9DD1EF426740}"/>
              </a:ext>
            </a:extLst>
          </p:cNvPr>
          <p:cNvCxnSpPr>
            <a:cxnSpLocks/>
          </p:cNvCxnSpPr>
          <p:nvPr userDrawn="1"/>
        </p:nvCxnSpPr>
        <p:spPr>
          <a:xfrm>
            <a:off x="-1" y="683418"/>
            <a:ext cx="432000" cy="1"/>
          </a:xfrm>
          <a:prstGeom prst="line">
            <a:avLst/>
          </a:prstGeom>
          <a:ln w="4064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Title Placeholder 1"/>
          <p:cNvSpPr>
            <a:spLocks noGrp="1"/>
          </p:cNvSpPr>
          <p:nvPr>
            <p:ph type="title"/>
          </p:nvPr>
        </p:nvSpPr>
        <p:spPr>
          <a:xfrm>
            <a:off x="663019" y="263525"/>
            <a:ext cx="5432981" cy="1325563"/>
          </a:xfrm>
          <a:prstGeom prst="rect">
            <a:avLst/>
          </a:prstGeom>
        </p:spPr>
        <p:txBody>
          <a:bodyPr vert="horz" lIns="91440" tIns="45720" rIns="91440" bIns="45720" rtlCol="0" anchor="ctr">
            <a:normAutofit/>
          </a:bodyPr>
          <a:lstStyle/>
          <a:p>
            <a:r>
              <a:rPr lang="nb-NO"/>
              <a:t>Klikk for å redigere tittelstil</a:t>
            </a:r>
            <a:endParaRPr lang="de-DE" dirty="0"/>
          </a:p>
        </p:txBody>
      </p:sp>
    </p:spTree>
    <p:extLst>
      <p:ext uri="{BB962C8B-B14F-4D97-AF65-F5344CB8AC3E}">
        <p14:creationId xmlns:p14="http://schemas.microsoft.com/office/powerpoint/2010/main" val="15706461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Slide - Red Line Righ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58CF1234-0876-4FEB-AD46-B163D5EF8125}"/>
              </a:ext>
            </a:extLst>
          </p:cNvPr>
          <p:cNvCxnSpPr>
            <a:cxnSpLocks/>
          </p:cNvCxnSpPr>
          <p:nvPr userDrawn="1"/>
        </p:nvCxnSpPr>
        <p:spPr>
          <a:xfrm>
            <a:off x="11760000" y="683419"/>
            <a:ext cx="432000" cy="0"/>
          </a:xfrm>
          <a:prstGeom prst="line">
            <a:avLst/>
          </a:prstGeom>
          <a:ln w="4064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Picture Placeholder 5">
            <a:extLst>
              <a:ext uri="{FF2B5EF4-FFF2-40B4-BE49-F238E27FC236}">
                <a16:creationId xmlns:a16="http://schemas.microsoft.com/office/drawing/2014/main" id="{35D3107E-5E40-BC42-A4D2-0C16BDA63C33}"/>
              </a:ext>
            </a:extLst>
          </p:cNvPr>
          <p:cNvSpPr>
            <a:spLocks noGrp="1"/>
          </p:cNvSpPr>
          <p:nvPr>
            <p:ph type="pic" sz="quarter" idx="10"/>
          </p:nvPr>
        </p:nvSpPr>
        <p:spPr>
          <a:xfrm flipH="1">
            <a:off x="0" y="1"/>
            <a:ext cx="5043301" cy="6405887"/>
          </a:xfrm>
          <a:custGeom>
            <a:avLst/>
            <a:gdLst>
              <a:gd name="connsiteX0" fmla="*/ 0 w 5043301"/>
              <a:gd name="connsiteY0" fmla="*/ 0 h 6405887"/>
              <a:gd name="connsiteX1" fmla="*/ 5043301 w 5043301"/>
              <a:gd name="connsiteY1" fmla="*/ 0 h 6405887"/>
              <a:gd name="connsiteX2" fmla="*/ 5043301 w 5043301"/>
              <a:gd name="connsiteY2" fmla="*/ 6405887 h 6405887"/>
              <a:gd name="connsiteX3" fmla="*/ 2009503 w 5043301"/>
              <a:gd name="connsiteY3" fmla="*/ 6405887 h 6405887"/>
              <a:gd name="connsiteX4" fmla="*/ 0 w 5043301"/>
              <a:gd name="connsiteY4" fmla="*/ 4388618 h 6405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3301" h="6405887">
                <a:moveTo>
                  <a:pt x="0" y="0"/>
                </a:moveTo>
                <a:lnTo>
                  <a:pt x="5043301" y="0"/>
                </a:lnTo>
                <a:lnTo>
                  <a:pt x="5043301" y="6405887"/>
                </a:lnTo>
                <a:lnTo>
                  <a:pt x="2009503" y="6405887"/>
                </a:lnTo>
                <a:cubicBezTo>
                  <a:pt x="504317" y="6405887"/>
                  <a:pt x="0" y="5901570"/>
                  <a:pt x="0" y="4388618"/>
                </a:cubicBezTo>
                <a:close/>
              </a:path>
            </a:pathLst>
          </a:custGeom>
          <a:pattFill prst="pct90">
            <a:fgClr>
              <a:srgbClr val="00A1DF"/>
            </a:fgClr>
            <a:bgClr>
              <a:schemeClr val="bg1"/>
            </a:bgClr>
          </a:pattFill>
        </p:spPr>
        <p:txBody>
          <a:bodyPr wrap="square">
            <a:noAutofit/>
          </a:bodyPr>
          <a:lstStyle/>
          <a:p>
            <a:r>
              <a:rPr lang="nb-NO"/>
              <a:t>Klikk på ikonet for å legge til et bilde</a:t>
            </a:r>
            <a:endParaRPr lang="en-US"/>
          </a:p>
        </p:txBody>
      </p:sp>
      <p:sp>
        <p:nvSpPr>
          <p:cNvPr id="6" name="Title Placeholder 1"/>
          <p:cNvSpPr>
            <a:spLocks noGrp="1"/>
          </p:cNvSpPr>
          <p:nvPr>
            <p:ph type="title"/>
          </p:nvPr>
        </p:nvSpPr>
        <p:spPr>
          <a:xfrm>
            <a:off x="6047819" y="263525"/>
            <a:ext cx="5432981" cy="1325563"/>
          </a:xfrm>
          <a:prstGeom prst="rect">
            <a:avLst/>
          </a:prstGeom>
        </p:spPr>
        <p:txBody>
          <a:bodyPr vert="horz" lIns="91440" tIns="45720" rIns="91440" bIns="45720" rtlCol="0" anchor="ctr">
            <a:normAutofit/>
          </a:bodyPr>
          <a:lstStyle/>
          <a:p>
            <a:r>
              <a:rPr lang="nb-NO"/>
              <a:t>Klikk for å redigere tittelstil</a:t>
            </a:r>
            <a:endParaRPr lang="de-DE" dirty="0"/>
          </a:p>
        </p:txBody>
      </p:sp>
    </p:spTree>
    <p:extLst>
      <p:ext uri="{BB962C8B-B14F-4D97-AF65-F5344CB8AC3E}">
        <p14:creationId xmlns:p14="http://schemas.microsoft.com/office/powerpoint/2010/main" val="18958472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ot Picture - Red Line Righ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58CF1234-0876-4FEB-AD46-B163D5EF8125}"/>
              </a:ext>
            </a:extLst>
          </p:cNvPr>
          <p:cNvCxnSpPr>
            <a:cxnSpLocks/>
          </p:cNvCxnSpPr>
          <p:nvPr userDrawn="1"/>
        </p:nvCxnSpPr>
        <p:spPr>
          <a:xfrm>
            <a:off x="11760000" y="683419"/>
            <a:ext cx="432000" cy="0"/>
          </a:xfrm>
          <a:prstGeom prst="line">
            <a:avLst/>
          </a:prstGeom>
          <a:ln w="40640">
            <a:solidFill>
              <a:schemeClr val="accent4"/>
            </a:solidFill>
          </a:ln>
        </p:spPr>
        <p:style>
          <a:lnRef idx="1">
            <a:schemeClr val="accent1"/>
          </a:lnRef>
          <a:fillRef idx="0">
            <a:schemeClr val="accent1"/>
          </a:fillRef>
          <a:effectRef idx="0">
            <a:schemeClr val="accent1"/>
          </a:effectRef>
          <a:fontRef idx="minor">
            <a:schemeClr val="tx1"/>
          </a:fontRef>
        </p:style>
      </p:cxnSp>
      <p:sp>
        <p:nvSpPr>
          <p:cNvPr id="6" name="Picture Placeholder 5">
            <a:extLst>
              <a:ext uri="{FF2B5EF4-FFF2-40B4-BE49-F238E27FC236}">
                <a16:creationId xmlns:a16="http://schemas.microsoft.com/office/drawing/2014/main" id="{7B9C6993-412F-443D-8766-D0ED78E55E09}"/>
              </a:ext>
            </a:extLst>
          </p:cNvPr>
          <p:cNvSpPr>
            <a:spLocks noGrp="1"/>
          </p:cNvSpPr>
          <p:nvPr>
            <p:ph type="pic" sz="quarter" idx="10"/>
          </p:nvPr>
        </p:nvSpPr>
        <p:spPr>
          <a:xfrm>
            <a:off x="0" y="1476376"/>
            <a:ext cx="5294048" cy="5375787"/>
          </a:xfrm>
          <a:custGeom>
            <a:avLst/>
            <a:gdLst>
              <a:gd name="connsiteX0" fmla="*/ 0 w 5294048"/>
              <a:gd name="connsiteY0" fmla="*/ 0 h 5375787"/>
              <a:gd name="connsiteX1" fmla="*/ 3290788 w 5294048"/>
              <a:gd name="connsiteY1" fmla="*/ 0 h 5375787"/>
              <a:gd name="connsiteX2" fmla="*/ 5294048 w 5294048"/>
              <a:gd name="connsiteY2" fmla="*/ 2011002 h 5375787"/>
              <a:gd name="connsiteX3" fmla="*/ 5294048 w 5294048"/>
              <a:gd name="connsiteY3" fmla="*/ 5375787 h 5375787"/>
              <a:gd name="connsiteX4" fmla="*/ 0 w 5294048"/>
              <a:gd name="connsiteY4" fmla="*/ 5375787 h 5375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4048" h="5375787">
                <a:moveTo>
                  <a:pt x="0" y="0"/>
                </a:moveTo>
                <a:lnTo>
                  <a:pt x="3290788" y="0"/>
                </a:lnTo>
                <a:cubicBezTo>
                  <a:pt x="4791297" y="0"/>
                  <a:pt x="5294048" y="502750"/>
                  <a:pt x="5294048" y="2011002"/>
                </a:cubicBezTo>
                <a:lnTo>
                  <a:pt x="5294048" y="5375787"/>
                </a:lnTo>
                <a:lnTo>
                  <a:pt x="0" y="5375787"/>
                </a:lnTo>
                <a:close/>
              </a:path>
            </a:pathLst>
          </a:custGeom>
          <a:pattFill prst="pct90">
            <a:fgClr>
              <a:srgbClr val="00A1DF"/>
            </a:fgClr>
            <a:bgClr>
              <a:schemeClr val="bg1"/>
            </a:bgClr>
          </a:pattFill>
        </p:spPr>
        <p:txBody>
          <a:bodyPr wrap="square">
            <a:noAutofit/>
          </a:bodyPr>
          <a:lstStyle/>
          <a:p>
            <a:r>
              <a:rPr lang="nb-NO"/>
              <a:t>Klikk på ikonet for å legge til et bilde</a:t>
            </a:r>
            <a:endParaRPr lang="en-US"/>
          </a:p>
        </p:txBody>
      </p:sp>
      <p:sp>
        <p:nvSpPr>
          <p:cNvPr id="4" name="Title Placeholder 1"/>
          <p:cNvSpPr>
            <a:spLocks noGrp="1"/>
          </p:cNvSpPr>
          <p:nvPr>
            <p:ph type="title"/>
          </p:nvPr>
        </p:nvSpPr>
        <p:spPr>
          <a:xfrm>
            <a:off x="736601" y="20636"/>
            <a:ext cx="10515600" cy="1325563"/>
          </a:xfrm>
          <a:prstGeom prst="rect">
            <a:avLst/>
          </a:prstGeom>
        </p:spPr>
        <p:txBody>
          <a:bodyPr vert="horz" lIns="91440" tIns="45720" rIns="91440" bIns="45720" rtlCol="0" anchor="ctr">
            <a:normAutofit/>
          </a:bodyPr>
          <a:lstStyle>
            <a:lvl1pPr algn="r">
              <a:defRPr/>
            </a:lvl1pPr>
          </a:lstStyle>
          <a:p>
            <a:r>
              <a:rPr lang="nb-NO"/>
              <a:t>Klikk for å redigere tittelstil</a:t>
            </a:r>
            <a:endParaRPr lang="de-DE"/>
          </a:p>
        </p:txBody>
      </p:sp>
    </p:spTree>
    <p:extLst>
      <p:ext uri="{BB962C8B-B14F-4D97-AF65-F5344CB8AC3E}">
        <p14:creationId xmlns:p14="http://schemas.microsoft.com/office/powerpoint/2010/main" val="16671189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ot Picture - Red Line Lef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79952138-E336-4C8E-8B93-5096A9053A46}"/>
              </a:ext>
            </a:extLst>
          </p:cNvPr>
          <p:cNvSpPr>
            <a:spLocks noGrp="1"/>
          </p:cNvSpPr>
          <p:nvPr>
            <p:ph type="pic" sz="quarter" idx="10"/>
          </p:nvPr>
        </p:nvSpPr>
        <p:spPr>
          <a:xfrm>
            <a:off x="6420370" y="1467756"/>
            <a:ext cx="5770994" cy="5384396"/>
          </a:xfrm>
          <a:custGeom>
            <a:avLst/>
            <a:gdLst>
              <a:gd name="connsiteX0" fmla="*/ 2006467 w 5770994"/>
              <a:gd name="connsiteY0" fmla="*/ 0 h 5384396"/>
              <a:gd name="connsiteX1" fmla="*/ 5770994 w 5770994"/>
              <a:gd name="connsiteY1" fmla="*/ 0 h 5384396"/>
              <a:gd name="connsiteX2" fmla="*/ 5770994 w 5770994"/>
              <a:gd name="connsiteY2" fmla="*/ 5384396 h 5384396"/>
              <a:gd name="connsiteX3" fmla="*/ 0 w 5770994"/>
              <a:gd name="connsiteY3" fmla="*/ 5384396 h 5384396"/>
              <a:gd name="connsiteX4" fmla="*/ 0 w 5770994"/>
              <a:gd name="connsiteY4" fmla="*/ 2014222 h 5384396"/>
              <a:gd name="connsiteX5" fmla="*/ 2006467 w 5770994"/>
              <a:gd name="connsiteY5" fmla="*/ 0 h 5384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70994" h="5384396">
                <a:moveTo>
                  <a:pt x="2006467" y="0"/>
                </a:moveTo>
                <a:lnTo>
                  <a:pt x="5770994" y="0"/>
                </a:lnTo>
                <a:lnTo>
                  <a:pt x="5770994" y="5384396"/>
                </a:lnTo>
                <a:lnTo>
                  <a:pt x="0" y="5384396"/>
                </a:lnTo>
                <a:lnTo>
                  <a:pt x="0" y="2014222"/>
                </a:lnTo>
                <a:cubicBezTo>
                  <a:pt x="0" y="503556"/>
                  <a:pt x="503556" y="0"/>
                  <a:pt x="2006467" y="0"/>
                </a:cubicBezTo>
                <a:close/>
              </a:path>
            </a:pathLst>
          </a:custGeom>
          <a:pattFill prst="pct90">
            <a:fgClr>
              <a:srgbClr val="00A1DF"/>
            </a:fgClr>
            <a:bgClr>
              <a:schemeClr val="bg1"/>
            </a:bgClr>
          </a:pattFill>
        </p:spPr>
        <p:txBody>
          <a:bodyPr wrap="square">
            <a:noAutofit/>
          </a:bodyPr>
          <a:lstStyle/>
          <a:p>
            <a:r>
              <a:rPr lang="nb-NO"/>
              <a:t>Klikk på ikonet for å legge til et bilde</a:t>
            </a:r>
            <a:endParaRPr lang="en-US"/>
          </a:p>
        </p:txBody>
      </p:sp>
      <p:cxnSp>
        <p:nvCxnSpPr>
          <p:cNvPr id="5" name="Straight Connector 4">
            <a:extLst>
              <a:ext uri="{FF2B5EF4-FFF2-40B4-BE49-F238E27FC236}">
                <a16:creationId xmlns:a16="http://schemas.microsoft.com/office/drawing/2014/main" id="{ED864571-002F-6A43-AA86-9BA11DA6E659}"/>
              </a:ext>
            </a:extLst>
          </p:cNvPr>
          <p:cNvCxnSpPr>
            <a:cxnSpLocks/>
          </p:cNvCxnSpPr>
          <p:nvPr userDrawn="1"/>
        </p:nvCxnSpPr>
        <p:spPr>
          <a:xfrm>
            <a:off x="-1" y="683418"/>
            <a:ext cx="432000" cy="1"/>
          </a:xfrm>
          <a:prstGeom prst="line">
            <a:avLst/>
          </a:prstGeom>
          <a:ln w="4064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Title Placeholder 1"/>
          <p:cNvSpPr>
            <a:spLocks noGrp="1"/>
          </p:cNvSpPr>
          <p:nvPr>
            <p:ph type="title"/>
          </p:nvPr>
        </p:nvSpPr>
        <p:spPr>
          <a:xfrm>
            <a:off x="736601" y="20636"/>
            <a:ext cx="10515600" cy="1325563"/>
          </a:xfrm>
          <a:prstGeom prst="rect">
            <a:avLst/>
          </a:prstGeom>
        </p:spPr>
        <p:txBody>
          <a:bodyPr vert="horz" lIns="91440" tIns="45720" rIns="91440" bIns="45720" rtlCol="0" anchor="ctr">
            <a:normAutofit/>
          </a:bodyPr>
          <a:lstStyle/>
          <a:p>
            <a:r>
              <a:rPr lang="nb-NO"/>
              <a:t>Klikk for å redigere tittelstil</a:t>
            </a:r>
            <a:endParaRPr lang="de-DE"/>
          </a:p>
        </p:txBody>
      </p:sp>
    </p:spTree>
    <p:extLst>
      <p:ext uri="{BB962C8B-B14F-4D97-AF65-F5344CB8AC3E}">
        <p14:creationId xmlns:p14="http://schemas.microsoft.com/office/powerpoint/2010/main" val="7853548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ight Blue - Red Line">
    <p:bg>
      <p:bgPr>
        <a:solidFill>
          <a:schemeClr val="accent2"/>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CF128866-665D-544E-8CFC-E8E282C6F3F5}"/>
              </a:ext>
            </a:extLst>
          </p:cNvPr>
          <p:cNvCxnSpPr>
            <a:cxnSpLocks/>
          </p:cNvCxnSpPr>
          <p:nvPr userDrawn="1"/>
        </p:nvCxnSpPr>
        <p:spPr>
          <a:xfrm>
            <a:off x="-1" y="683418"/>
            <a:ext cx="432000" cy="1"/>
          </a:xfrm>
          <a:prstGeom prst="line">
            <a:avLst/>
          </a:prstGeom>
          <a:ln w="40640">
            <a:solidFill>
              <a:schemeClr val="accent4"/>
            </a:solidFill>
          </a:ln>
        </p:spPr>
        <p:style>
          <a:lnRef idx="1">
            <a:schemeClr val="accent1"/>
          </a:lnRef>
          <a:fillRef idx="0">
            <a:schemeClr val="accent1"/>
          </a:fillRef>
          <a:effectRef idx="0">
            <a:schemeClr val="accent1"/>
          </a:effectRef>
          <a:fontRef idx="minor">
            <a:schemeClr val="tx1"/>
          </a:fontRef>
        </p:style>
      </p:cxnSp>
      <p:sp>
        <p:nvSpPr>
          <p:cNvPr id="6" name="Title Placeholder 1"/>
          <p:cNvSpPr>
            <a:spLocks noGrp="1"/>
          </p:cNvSpPr>
          <p:nvPr>
            <p:ph type="title"/>
          </p:nvPr>
        </p:nvSpPr>
        <p:spPr>
          <a:xfrm>
            <a:off x="736601" y="20636"/>
            <a:ext cx="10515600" cy="1325563"/>
          </a:xfrm>
          <a:prstGeom prst="rect">
            <a:avLst/>
          </a:prstGeom>
        </p:spPr>
        <p:txBody>
          <a:bodyPr vert="horz" lIns="91440" tIns="45720" rIns="91440" bIns="45720" rtlCol="0" anchor="ctr">
            <a:normAutofit/>
          </a:bodyPr>
          <a:lstStyle/>
          <a:p>
            <a:r>
              <a:rPr lang="nb-NO"/>
              <a:t>Klikk for å redigere tittelstil</a:t>
            </a:r>
            <a:endParaRPr lang="de-DE"/>
          </a:p>
        </p:txBody>
      </p:sp>
    </p:spTree>
    <p:extLst>
      <p:ext uri="{BB962C8B-B14F-4D97-AF65-F5344CB8AC3E}">
        <p14:creationId xmlns:p14="http://schemas.microsoft.com/office/powerpoint/2010/main" val="37874801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ight Blue - Blue Line">
    <p:bg>
      <p:bgPr>
        <a:solidFill>
          <a:schemeClr val="accent2"/>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E412073D-DBFF-7442-9F1C-7B7DBB93F881}"/>
              </a:ext>
            </a:extLst>
          </p:cNvPr>
          <p:cNvCxnSpPr>
            <a:cxnSpLocks/>
          </p:cNvCxnSpPr>
          <p:nvPr userDrawn="1"/>
        </p:nvCxnSpPr>
        <p:spPr>
          <a:xfrm>
            <a:off x="-1" y="683418"/>
            <a:ext cx="432000" cy="1"/>
          </a:xfrm>
          <a:prstGeom prst="line">
            <a:avLst/>
          </a:prstGeom>
          <a:ln w="4064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Title Placeholder 1"/>
          <p:cNvSpPr>
            <a:spLocks noGrp="1"/>
          </p:cNvSpPr>
          <p:nvPr>
            <p:ph type="title"/>
          </p:nvPr>
        </p:nvSpPr>
        <p:spPr>
          <a:xfrm>
            <a:off x="736601" y="20636"/>
            <a:ext cx="10515600" cy="1325563"/>
          </a:xfrm>
          <a:prstGeom prst="rect">
            <a:avLst/>
          </a:prstGeom>
        </p:spPr>
        <p:txBody>
          <a:bodyPr vert="horz" lIns="91440" tIns="45720" rIns="91440" bIns="45720" rtlCol="0" anchor="ctr">
            <a:normAutofit/>
          </a:bodyPr>
          <a:lstStyle/>
          <a:p>
            <a:r>
              <a:rPr lang="nb-NO"/>
              <a:t>Klikk for å redigere tittelstil</a:t>
            </a:r>
            <a:endParaRPr lang="de-DE"/>
          </a:p>
        </p:txBody>
      </p:sp>
    </p:spTree>
    <p:extLst>
      <p:ext uri="{BB962C8B-B14F-4D97-AF65-F5344CB8AC3E}">
        <p14:creationId xmlns:p14="http://schemas.microsoft.com/office/powerpoint/2010/main" val="27115913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ertical bar">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1896D52-F0D5-4152-88B2-A2350D5ECEEE}"/>
              </a:ext>
            </a:extLst>
          </p:cNvPr>
          <p:cNvSpPr/>
          <p:nvPr userDrawn="1"/>
        </p:nvSpPr>
        <p:spPr>
          <a:xfrm>
            <a:off x="5511800" y="0"/>
            <a:ext cx="6680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B69A988D-670F-42AA-8297-60A55404C77A}"/>
              </a:ext>
            </a:extLst>
          </p:cNvPr>
          <p:cNvCxnSpPr>
            <a:cxnSpLocks/>
          </p:cNvCxnSpPr>
          <p:nvPr userDrawn="1"/>
        </p:nvCxnSpPr>
        <p:spPr>
          <a:xfrm>
            <a:off x="11760000" y="683419"/>
            <a:ext cx="432000" cy="0"/>
          </a:xfrm>
          <a:prstGeom prst="line">
            <a:avLst/>
          </a:prstGeom>
          <a:ln w="40640">
            <a:solidFill>
              <a:schemeClr val="accent4"/>
            </a:solidFill>
          </a:ln>
        </p:spPr>
        <p:style>
          <a:lnRef idx="1">
            <a:schemeClr val="accent1"/>
          </a:lnRef>
          <a:fillRef idx="0">
            <a:schemeClr val="accent1"/>
          </a:fillRef>
          <a:effectRef idx="0">
            <a:schemeClr val="accent1"/>
          </a:effectRef>
          <a:fontRef idx="minor">
            <a:schemeClr val="tx1"/>
          </a:fontRef>
        </p:style>
      </p:cxnSp>
      <p:sp>
        <p:nvSpPr>
          <p:cNvPr id="6" name="Title Placeholder 1"/>
          <p:cNvSpPr>
            <a:spLocks noGrp="1"/>
          </p:cNvSpPr>
          <p:nvPr>
            <p:ph type="title"/>
          </p:nvPr>
        </p:nvSpPr>
        <p:spPr>
          <a:xfrm>
            <a:off x="6047819" y="263525"/>
            <a:ext cx="5432981" cy="1325563"/>
          </a:xfrm>
          <a:prstGeom prst="rect">
            <a:avLst/>
          </a:prstGeom>
        </p:spPr>
        <p:txBody>
          <a:bodyPr vert="horz" lIns="91440" tIns="45720" rIns="91440" bIns="45720" rtlCol="0" anchor="ctr">
            <a:normAutofit/>
          </a:bodyPr>
          <a:lstStyle/>
          <a:p>
            <a:r>
              <a:rPr lang="nb-NO"/>
              <a:t>Klikk for å redigere tittelstil</a:t>
            </a:r>
            <a:endParaRPr lang="de-DE" dirty="0"/>
          </a:p>
        </p:txBody>
      </p:sp>
    </p:spTree>
    <p:extLst>
      <p:ext uri="{BB962C8B-B14F-4D97-AF65-F5344CB8AC3E}">
        <p14:creationId xmlns:p14="http://schemas.microsoft.com/office/powerpoint/2010/main" val="22452347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9A336D0-9B79-1049-8179-A329CF9447C4}"/>
              </a:ext>
            </a:extLst>
          </p:cNvPr>
          <p:cNvGrpSpPr/>
          <p:nvPr userDrawn="1"/>
        </p:nvGrpSpPr>
        <p:grpSpPr>
          <a:xfrm>
            <a:off x="1890007" y="1499027"/>
            <a:ext cx="2056487" cy="2056487"/>
            <a:chOff x="397601" y="2709333"/>
            <a:chExt cx="2380654" cy="2380654"/>
          </a:xfrm>
        </p:grpSpPr>
        <p:sp>
          <p:nvSpPr>
            <p:cNvPr id="4" name="Rounded Rectangle 3">
              <a:extLst>
                <a:ext uri="{FF2B5EF4-FFF2-40B4-BE49-F238E27FC236}">
                  <a16:creationId xmlns:a16="http://schemas.microsoft.com/office/drawing/2014/main" id="{CA96BCB5-93DE-A04F-B838-B44E47D8B8B9}"/>
                </a:ext>
              </a:extLst>
            </p:cNvPr>
            <p:cNvSpPr/>
            <p:nvPr/>
          </p:nvSpPr>
          <p:spPr>
            <a:xfrm>
              <a:off x="397601" y="2709333"/>
              <a:ext cx="2380654" cy="2380654"/>
            </a:xfrm>
            <a:prstGeom prst="roundRect">
              <a:avLst>
                <a:gd name="adj" fmla="val 6597"/>
              </a:avLst>
            </a:prstGeom>
            <a:solidFill>
              <a:schemeClr val="bg1"/>
            </a:solidFill>
            <a:effectLst>
              <a:glow rad="76200">
                <a:schemeClr val="bg1">
                  <a:lumMod val="50000"/>
                  <a:alpha val="25000"/>
                </a:schemeClr>
              </a:glow>
            </a:effectLst>
          </p:spPr>
          <p:style>
            <a:lnRef idx="2">
              <a:schemeClr val="lt1">
                <a:hueOff val="0"/>
                <a:satOff val="0"/>
                <a:lumOff val="0"/>
                <a:alphaOff val="0"/>
              </a:schemeClr>
            </a:lnRef>
            <a:fillRef idx="1">
              <a:scrgbClr r="0" g="0" b="0"/>
            </a:fillRef>
            <a:effectRef idx="0">
              <a:scrgbClr r="0" g="0" b="0"/>
            </a:effectRef>
            <a:fontRef idx="minor">
              <a:schemeClr val="lt1"/>
            </a:fontRef>
          </p:style>
        </p:sp>
        <p:sp>
          <p:nvSpPr>
            <p:cNvPr id="5" name="Rounded Rectangle 4">
              <a:extLst>
                <a:ext uri="{FF2B5EF4-FFF2-40B4-BE49-F238E27FC236}">
                  <a16:creationId xmlns:a16="http://schemas.microsoft.com/office/drawing/2014/main" id="{4A810D3C-6EF5-D541-B7AA-F97040DACBC1}"/>
                </a:ext>
              </a:extLst>
            </p:cNvPr>
            <p:cNvSpPr txBox="1"/>
            <p:nvPr/>
          </p:nvSpPr>
          <p:spPr>
            <a:xfrm>
              <a:off x="467328" y="2779060"/>
              <a:ext cx="2241200" cy="22412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0020" tIns="160020" rIns="160020" bIns="160020" numCol="1" spcCol="1270" anchor="t" anchorCtr="0">
              <a:noAutofit/>
            </a:bodyPr>
            <a:lstStyle/>
            <a:p>
              <a:pPr marL="0" lvl="0" indent="0" algn="l" defTabSz="1866900">
                <a:lnSpc>
                  <a:spcPct val="90000"/>
                </a:lnSpc>
                <a:spcBef>
                  <a:spcPct val="0"/>
                </a:spcBef>
                <a:spcAft>
                  <a:spcPct val="35000"/>
                </a:spcAft>
                <a:buNone/>
              </a:pPr>
              <a:endParaRPr lang="en-US" sz="4200" kern="1200" dirty="0">
                <a:solidFill>
                  <a:schemeClr val="accent1"/>
                </a:solidFill>
              </a:endParaRPr>
            </a:p>
            <a:p>
              <a:pPr marL="285750" lvl="1" indent="-285750" algn="l" defTabSz="1466850">
                <a:lnSpc>
                  <a:spcPct val="90000"/>
                </a:lnSpc>
                <a:spcBef>
                  <a:spcPct val="0"/>
                </a:spcBef>
                <a:spcAft>
                  <a:spcPct val="15000"/>
                </a:spcAft>
                <a:buNone/>
              </a:pPr>
              <a:endParaRPr lang="en-US" sz="3300" kern="1200" dirty="0">
                <a:solidFill>
                  <a:schemeClr val="tx1"/>
                </a:solidFill>
              </a:endParaRPr>
            </a:p>
            <a:p>
              <a:pPr marL="285750" lvl="1" indent="-285750" algn="l" defTabSz="1466850">
                <a:lnSpc>
                  <a:spcPct val="90000"/>
                </a:lnSpc>
                <a:spcBef>
                  <a:spcPct val="0"/>
                </a:spcBef>
                <a:spcAft>
                  <a:spcPct val="15000"/>
                </a:spcAft>
                <a:buNone/>
              </a:pPr>
              <a:endParaRPr lang="en-US" sz="3300" kern="1200" dirty="0">
                <a:solidFill>
                  <a:schemeClr val="tx1"/>
                </a:solidFill>
              </a:endParaRPr>
            </a:p>
          </p:txBody>
        </p:sp>
      </p:grpSp>
      <p:grpSp>
        <p:nvGrpSpPr>
          <p:cNvPr id="6" name="Group 5">
            <a:extLst>
              <a:ext uri="{FF2B5EF4-FFF2-40B4-BE49-F238E27FC236}">
                <a16:creationId xmlns:a16="http://schemas.microsoft.com/office/drawing/2014/main" id="{A8043B1E-6C53-5E45-8791-F3CF114308A4}"/>
              </a:ext>
            </a:extLst>
          </p:cNvPr>
          <p:cNvGrpSpPr/>
          <p:nvPr userDrawn="1"/>
        </p:nvGrpSpPr>
        <p:grpSpPr>
          <a:xfrm>
            <a:off x="4157831" y="3771374"/>
            <a:ext cx="2056487" cy="2056487"/>
            <a:chOff x="397601" y="2709333"/>
            <a:chExt cx="2380654" cy="2380654"/>
          </a:xfrm>
        </p:grpSpPr>
        <p:sp>
          <p:nvSpPr>
            <p:cNvPr id="7" name="Rounded Rectangle 6">
              <a:extLst>
                <a:ext uri="{FF2B5EF4-FFF2-40B4-BE49-F238E27FC236}">
                  <a16:creationId xmlns:a16="http://schemas.microsoft.com/office/drawing/2014/main" id="{E3BCF8A6-4476-0C4C-ABCD-231440580C77}"/>
                </a:ext>
              </a:extLst>
            </p:cNvPr>
            <p:cNvSpPr/>
            <p:nvPr/>
          </p:nvSpPr>
          <p:spPr>
            <a:xfrm>
              <a:off x="397601" y="2709333"/>
              <a:ext cx="2380654" cy="2380654"/>
            </a:xfrm>
            <a:prstGeom prst="roundRect">
              <a:avLst>
                <a:gd name="adj" fmla="val 6597"/>
              </a:avLst>
            </a:prstGeom>
            <a:solidFill>
              <a:schemeClr val="bg1"/>
            </a:solidFill>
            <a:effectLst>
              <a:glow rad="76200">
                <a:schemeClr val="bg1">
                  <a:lumMod val="50000"/>
                  <a:alpha val="25000"/>
                </a:schemeClr>
              </a:glow>
            </a:effectLst>
          </p:spPr>
          <p:style>
            <a:lnRef idx="2">
              <a:schemeClr val="lt1">
                <a:hueOff val="0"/>
                <a:satOff val="0"/>
                <a:lumOff val="0"/>
                <a:alphaOff val="0"/>
              </a:schemeClr>
            </a:lnRef>
            <a:fillRef idx="1">
              <a:scrgbClr r="0" g="0" b="0"/>
            </a:fillRef>
            <a:effectRef idx="0">
              <a:scrgbClr r="0" g="0" b="0"/>
            </a:effectRef>
            <a:fontRef idx="minor">
              <a:schemeClr val="lt1"/>
            </a:fontRef>
          </p:style>
        </p:sp>
        <p:sp>
          <p:nvSpPr>
            <p:cNvPr id="8" name="Rounded Rectangle 4">
              <a:extLst>
                <a:ext uri="{FF2B5EF4-FFF2-40B4-BE49-F238E27FC236}">
                  <a16:creationId xmlns:a16="http://schemas.microsoft.com/office/drawing/2014/main" id="{4B693488-79CA-4E41-BB5B-6E0650589439}"/>
                </a:ext>
              </a:extLst>
            </p:cNvPr>
            <p:cNvSpPr txBox="1"/>
            <p:nvPr/>
          </p:nvSpPr>
          <p:spPr>
            <a:xfrm>
              <a:off x="467328" y="2779060"/>
              <a:ext cx="2241200" cy="22412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0020" tIns="160020" rIns="160020" bIns="160020" numCol="1" spcCol="1270" anchor="t" anchorCtr="0">
              <a:noAutofit/>
            </a:bodyPr>
            <a:lstStyle/>
            <a:p>
              <a:pPr marL="0" lvl="0" indent="0" algn="l" defTabSz="1866900">
                <a:lnSpc>
                  <a:spcPct val="90000"/>
                </a:lnSpc>
                <a:spcBef>
                  <a:spcPct val="0"/>
                </a:spcBef>
                <a:spcAft>
                  <a:spcPct val="35000"/>
                </a:spcAft>
                <a:buNone/>
              </a:pPr>
              <a:endParaRPr lang="en-US" sz="4200" kern="1200" dirty="0">
                <a:solidFill>
                  <a:schemeClr val="accent1"/>
                </a:solidFill>
              </a:endParaRPr>
            </a:p>
            <a:p>
              <a:pPr marL="285750" lvl="1" indent="-285750" algn="l" defTabSz="1466850">
                <a:lnSpc>
                  <a:spcPct val="90000"/>
                </a:lnSpc>
                <a:spcBef>
                  <a:spcPct val="0"/>
                </a:spcBef>
                <a:spcAft>
                  <a:spcPct val="15000"/>
                </a:spcAft>
                <a:buNone/>
              </a:pPr>
              <a:endParaRPr lang="en-US" sz="3300" kern="1200" dirty="0">
                <a:solidFill>
                  <a:schemeClr val="tx1"/>
                </a:solidFill>
              </a:endParaRPr>
            </a:p>
            <a:p>
              <a:pPr marL="285750" lvl="1" indent="-285750" algn="l" defTabSz="1466850">
                <a:lnSpc>
                  <a:spcPct val="90000"/>
                </a:lnSpc>
                <a:spcBef>
                  <a:spcPct val="0"/>
                </a:spcBef>
                <a:spcAft>
                  <a:spcPct val="15000"/>
                </a:spcAft>
                <a:buNone/>
              </a:pPr>
              <a:endParaRPr lang="en-US" sz="3300" kern="1200" dirty="0">
                <a:solidFill>
                  <a:schemeClr val="tx1"/>
                </a:solidFill>
              </a:endParaRPr>
            </a:p>
          </p:txBody>
        </p:sp>
      </p:grpSp>
      <p:grpSp>
        <p:nvGrpSpPr>
          <p:cNvPr id="9" name="Group 8">
            <a:extLst>
              <a:ext uri="{FF2B5EF4-FFF2-40B4-BE49-F238E27FC236}">
                <a16:creationId xmlns:a16="http://schemas.microsoft.com/office/drawing/2014/main" id="{BAD4CBF5-457F-3840-97DF-42ADB1BE4DF4}"/>
              </a:ext>
            </a:extLst>
          </p:cNvPr>
          <p:cNvGrpSpPr/>
          <p:nvPr userDrawn="1"/>
        </p:nvGrpSpPr>
        <p:grpSpPr>
          <a:xfrm>
            <a:off x="6420446" y="1499027"/>
            <a:ext cx="2056487" cy="2056487"/>
            <a:chOff x="397601" y="2709333"/>
            <a:chExt cx="2380654" cy="2380654"/>
          </a:xfrm>
        </p:grpSpPr>
        <p:sp>
          <p:nvSpPr>
            <p:cNvPr id="10" name="Rounded Rectangle 9">
              <a:extLst>
                <a:ext uri="{FF2B5EF4-FFF2-40B4-BE49-F238E27FC236}">
                  <a16:creationId xmlns:a16="http://schemas.microsoft.com/office/drawing/2014/main" id="{D0B09DB5-635F-9C4E-8CAA-223AEB492B65}"/>
                </a:ext>
              </a:extLst>
            </p:cNvPr>
            <p:cNvSpPr/>
            <p:nvPr/>
          </p:nvSpPr>
          <p:spPr>
            <a:xfrm>
              <a:off x="397601" y="2709333"/>
              <a:ext cx="2380654" cy="2380654"/>
            </a:xfrm>
            <a:prstGeom prst="roundRect">
              <a:avLst>
                <a:gd name="adj" fmla="val 6597"/>
              </a:avLst>
            </a:prstGeom>
            <a:solidFill>
              <a:schemeClr val="bg1"/>
            </a:solidFill>
            <a:effectLst>
              <a:glow rad="76200">
                <a:schemeClr val="bg1">
                  <a:lumMod val="50000"/>
                  <a:alpha val="25000"/>
                </a:schemeClr>
              </a:glow>
            </a:effectLst>
          </p:spPr>
          <p:style>
            <a:lnRef idx="2">
              <a:schemeClr val="lt1">
                <a:hueOff val="0"/>
                <a:satOff val="0"/>
                <a:lumOff val="0"/>
                <a:alphaOff val="0"/>
              </a:schemeClr>
            </a:lnRef>
            <a:fillRef idx="1">
              <a:scrgbClr r="0" g="0" b="0"/>
            </a:fillRef>
            <a:effectRef idx="0">
              <a:scrgbClr r="0" g="0" b="0"/>
            </a:effectRef>
            <a:fontRef idx="minor">
              <a:schemeClr val="lt1"/>
            </a:fontRef>
          </p:style>
        </p:sp>
        <p:sp>
          <p:nvSpPr>
            <p:cNvPr id="11" name="Rounded Rectangle 4">
              <a:extLst>
                <a:ext uri="{FF2B5EF4-FFF2-40B4-BE49-F238E27FC236}">
                  <a16:creationId xmlns:a16="http://schemas.microsoft.com/office/drawing/2014/main" id="{1CC7329E-4678-B541-8260-E9E095DC927B}"/>
                </a:ext>
              </a:extLst>
            </p:cNvPr>
            <p:cNvSpPr txBox="1"/>
            <p:nvPr/>
          </p:nvSpPr>
          <p:spPr>
            <a:xfrm>
              <a:off x="467328" y="2779060"/>
              <a:ext cx="2241200" cy="22412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0020" tIns="160020" rIns="160020" bIns="160020" numCol="1" spcCol="1270" anchor="t" anchorCtr="0">
              <a:noAutofit/>
            </a:bodyPr>
            <a:lstStyle/>
            <a:p>
              <a:pPr marL="0" lvl="0" indent="0" algn="l" defTabSz="1866900">
                <a:lnSpc>
                  <a:spcPct val="90000"/>
                </a:lnSpc>
                <a:spcBef>
                  <a:spcPct val="0"/>
                </a:spcBef>
                <a:spcAft>
                  <a:spcPct val="35000"/>
                </a:spcAft>
                <a:buNone/>
              </a:pPr>
              <a:endParaRPr lang="en-US" sz="4200" kern="1200" dirty="0">
                <a:solidFill>
                  <a:schemeClr val="accent1"/>
                </a:solidFill>
              </a:endParaRPr>
            </a:p>
            <a:p>
              <a:pPr marL="285750" lvl="1" indent="-285750" algn="l" defTabSz="1466850">
                <a:lnSpc>
                  <a:spcPct val="90000"/>
                </a:lnSpc>
                <a:spcBef>
                  <a:spcPct val="0"/>
                </a:spcBef>
                <a:spcAft>
                  <a:spcPct val="15000"/>
                </a:spcAft>
                <a:buNone/>
              </a:pPr>
              <a:endParaRPr lang="en-US" sz="3300" kern="1200" dirty="0">
                <a:solidFill>
                  <a:schemeClr val="tx1"/>
                </a:solidFill>
              </a:endParaRPr>
            </a:p>
            <a:p>
              <a:pPr marL="285750" lvl="1" indent="-285750" algn="l" defTabSz="1466850">
                <a:lnSpc>
                  <a:spcPct val="90000"/>
                </a:lnSpc>
                <a:spcBef>
                  <a:spcPct val="0"/>
                </a:spcBef>
                <a:spcAft>
                  <a:spcPct val="15000"/>
                </a:spcAft>
                <a:buNone/>
              </a:pPr>
              <a:endParaRPr lang="en-US" sz="3300" kern="1200" dirty="0">
                <a:solidFill>
                  <a:schemeClr val="tx1"/>
                </a:solidFill>
              </a:endParaRPr>
            </a:p>
          </p:txBody>
        </p:sp>
      </p:grpSp>
      <p:grpSp>
        <p:nvGrpSpPr>
          <p:cNvPr id="12" name="Group 11">
            <a:extLst>
              <a:ext uri="{FF2B5EF4-FFF2-40B4-BE49-F238E27FC236}">
                <a16:creationId xmlns:a16="http://schemas.microsoft.com/office/drawing/2014/main" id="{F785EC8D-4F31-2A45-9C07-00D069CEF8FB}"/>
              </a:ext>
            </a:extLst>
          </p:cNvPr>
          <p:cNvGrpSpPr/>
          <p:nvPr userDrawn="1"/>
        </p:nvGrpSpPr>
        <p:grpSpPr>
          <a:xfrm>
            <a:off x="8688267" y="3771374"/>
            <a:ext cx="2056487" cy="2056487"/>
            <a:chOff x="397601" y="2709333"/>
            <a:chExt cx="2380654" cy="2380654"/>
          </a:xfrm>
        </p:grpSpPr>
        <p:sp>
          <p:nvSpPr>
            <p:cNvPr id="13" name="Rounded Rectangle 12">
              <a:extLst>
                <a:ext uri="{FF2B5EF4-FFF2-40B4-BE49-F238E27FC236}">
                  <a16:creationId xmlns:a16="http://schemas.microsoft.com/office/drawing/2014/main" id="{74EC88FA-02A9-3540-B73D-DED4547E412F}"/>
                </a:ext>
              </a:extLst>
            </p:cNvPr>
            <p:cNvSpPr/>
            <p:nvPr/>
          </p:nvSpPr>
          <p:spPr>
            <a:xfrm>
              <a:off x="397601" y="2709333"/>
              <a:ext cx="2380654" cy="2380654"/>
            </a:xfrm>
            <a:prstGeom prst="roundRect">
              <a:avLst>
                <a:gd name="adj" fmla="val 6597"/>
              </a:avLst>
            </a:prstGeom>
            <a:solidFill>
              <a:schemeClr val="bg1"/>
            </a:solidFill>
            <a:effectLst>
              <a:glow rad="76200">
                <a:schemeClr val="bg1">
                  <a:lumMod val="50000"/>
                  <a:alpha val="25000"/>
                </a:schemeClr>
              </a:glow>
            </a:effectLst>
          </p:spPr>
          <p:style>
            <a:lnRef idx="2">
              <a:schemeClr val="lt1">
                <a:hueOff val="0"/>
                <a:satOff val="0"/>
                <a:lumOff val="0"/>
                <a:alphaOff val="0"/>
              </a:schemeClr>
            </a:lnRef>
            <a:fillRef idx="1">
              <a:scrgbClr r="0" g="0" b="0"/>
            </a:fillRef>
            <a:effectRef idx="0">
              <a:scrgbClr r="0" g="0" b="0"/>
            </a:effectRef>
            <a:fontRef idx="minor">
              <a:schemeClr val="lt1"/>
            </a:fontRef>
          </p:style>
        </p:sp>
        <p:sp>
          <p:nvSpPr>
            <p:cNvPr id="14" name="Rounded Rectangle 4">
              <a:extLst>
                <a:ext uri="{FF2B5EF4-FFF2-40B4-BE49-F238E27FC236}">
                  <a16:creationId xmlns:a16="http://schemas.microsoft.com/office/drawing/2014/main" id="{E03CF870-E5F3-4943-8B0D-ABF756018D54}"/>
                </a:ext>
              </a:extLst>
            </p:cNvPr>
            <p:cNvSpPr txBox="1"/>
            <p:nvPr/>
          </p:nvSpPr>
          <p:spPr>
            <a:xfrm>
              <a:off x="467328" y="2779060"/>
              <a:ext cx="2241200" cy="22412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0020" tIns="160020" rIns="160020" bIns="160020" numCol="1" spcCol="1270" anchor="t" anchorCtr="0">
              <a:noAutofit/>
            </a:bodyPr>
            <a:lstStyle/>
            <a:p>
              <a:pPr marL="0" lvl="0" indent="0" algn="l" defTabSz="1866900">
                <a:lnSpc>
                  <a:spcPct val="90000"/>
                </a:lnSpc>
                <a:spcBef>
                  <a:spcPct val="0"/>
                </a:spcBef>
                <a:spcAft>
                  <a:spcPct val="35000"/>
                </a:spcAft>
                <a:buNone/>
              </a:pPr>
              <a:endParaRPr lang="en-US" sz="4200" kern="1200" dirty="0">
                <a:solidFill>
                  <a:schemeClr val="accent1"/>
                </a:solidFill>
              </a:endParaRPr>
            </a:p>
            <a:p>
              <a:pPr marL="285750" lvl="1" indent="-285750" algn="l" defTabSz="1466850">
                <a:lnSpc>
                  <a:spcPct val="90000"/>
                </a:lnSpc>
                <a:spcBef>
                  <a:spcPct val="0"/>
                </a:spcBef>
                <a:spcAft>
                  <a:spcPct val="15000"/>
                </a:spcAft>
                <a:buNone/>
              </a:pPr>
              <a:endParaRPr lang="en-US" sz="3300" kern="1200" dirty="0">
                <a:solidFill>
                  <a:schemeClr val="tx1"/>
                </a:solidFill>
              </a:endParaRPr>
            </a:p>
            <a:p>
              <a:pPr marL="285750" lvl="1" indent="-285750" algn="l" defTabSz="1466850">
                <a:lnSpc>
                  <a:spcPct val="90000"/>
                </a:lnSpc>
                <a:spcBef>
                  <a:spcPct val="0"/>
                </a:spcBef>
                <a:spcAft>
                  <a:spcPct val="15000"/>
                </a:spcAft>
                <a:buNone/>
              </a:pPr>
              <a:endParaRPr lang="en-US" sz="3300" kern="1200" dirty="0">
                <a:solidFill>
                  <a:schemeClr val="tx1"/>
                </a:solidFill>
              </a:endParaRPr>
            </a:p>
          </p:txBody>
        </p:sp>
      </p:grpSp>
      <p:sp>
        <p:nvSpPr>
          <p:cNvPr id="15" name="Picture Placeholder 3">
            <a:extLst>
              <a:ext uri="{FF2B5EF4-FFF2-40B4-BE49-F238E27FC236}">
                <a16:creationId xmlns:a16="http://schemas.microsoft.com/office/drawing/2014/main" id="{29BBFC5F-F7B1-4D63-B763-CED518BBDCA7}"/>
              </a:ext>
            </a:extLst>
          </p:cNvPr>
          <p:cNvSpPr>
            <a:spLocks noGrp="1"/>
          </p:cNvSpPr>
          <p:nvPr>
            <p:ph type="pic" sz="quarter" idx="10"/>
          </p:nvPr>
        </p:nvSpPr>
        <p:spPr>
          <a:xfrm>
            <a:off x="4157831" y="1499026"/>
            <a:ext cx="2056487" cy="2074261"/>
          </a:xfrm>
          <a:prstGeom prst="rect">
            <a:avLst/>
          </a:prstGeom>
          <a:pattFill prst="pct90">
            <a:fgClr>
              <a:srgbClr val="00A3E6"/>
            </a:fgClr>
            <a:bgClr>
              <a:schemeClr val="bg1"/>
            </a:bgClr>
          </a:pattFill>
        </p:spPr>
        <p:txBody>
          <a:bodyPr/>
          <a:lstStyle>
            <a:lvl1pPr>
              <a:defRPr sz="1400"/>
            </a:lvl1pPr>
          </a:lstStyle>
          <a:p>
            <a:r>
              <a:rPr lang="nb-NO"/>
              <a:t>Klikk på ikonet for å legge til et bilde</a:t>
            </a:r>
            <a:endParaRPr lang="en-US" dirty="0"/>
          </a:p>
        </p:txBody>
      </p:sp>
      <p:sp>
        <p:nvSpPr>
          <p:cNvPr id="17" name="Picture Placeholder 3">
            <a:extLst>
              <a:ext uri="{FF2B5EF4-FFF2-40B4-BE49-F238E27FC236}">
                <a16:creationId xmlns:a16="http://schemas.microsoft.com/office/drawing/2014/main" id="{29BBFC5F-F7B1-4D63-B763-CED518BBDCA7}"/>
              </a:ext>
            </a:extLst>
          </p:cNvPr>
          <p:cNvSpPr>
            <a:spLocks noGrp="1"/>
          </p:cNvSpPr>
          <p:nvPr>
            <p:ph type="pic" sz="quarter" idx="11"/>
          </p:nvPr>
        </p:nvSpPr>
        <p:spPr>
          <a:xfrm>
            <a:off x="1890006" y="3762486"/>
            <a:ext cx="2056487" cy="2074261"/>
          </a:xfrm>
          <a:prstGeom prst="rect">
            <a:avLst/>
          </a:prstGeom>
          <a:pattFill prst="pct90">
            <a:fgClr>
              <a:srgbClr val="00A3E6"/>
            </a:fgClr>
            <a:bgClr>
              <a:schemeClr val="bg1"/>
            </a:bgClr>
          </a:pattFill>
        </p:spPr>
        <p:txBody>
          <a:bodyPr/>
          <a:lstStyle>
            <a:lvl1pPr>
              <a:defRPr sz="1400"/>
            </a:lvl1pPr>
          </a:lstStyle>
          <a:p>
            <a:r>
              <a:rPr lang="nb-NO"/>
              <a:t>Klikk på ikonet for å legge til et bilde</a:t>
            </a:r>
            <a:endParaRPr lang="en-US" dirty="0"/>
          </a:p>
        </p:txBody>
      </p:sp>
      <p:sp>
        <p:nvSpPr>
          <p:cNvPr id="18" name="Picture Placeholder 3">
            <a:extLst>
              <a:ext uri="{FF2B5EF4-FFF2-40B4-BE49-F238E27FC236}">
                <a16:creationId xmlns:a16="http://schemas.microsoft.com/office/drawing/2014/main" id="{29BBFC5F-F7B1-4D63-B763-CED518BBDCA7}"/>
              </a:ext>
            </a:extLst>
          </p:cNvPr>
          <p:cNvSpPr>
            <a:spLocks noGrp="1"/>
          </p:cNvSpPr>
          <p:nvPr>
            <p:ph type="pic" sz="quarter" idx="12"/>
          </p:nvPr>
        </p:nvSpPr>
        <p:spPr>
          <a:xfrm>
            <a:off x="6420442" y="3771374"/>
            <a:ext cx="2056487" cy="2074261"/>
          </a:xfrm>
          <a:prstGeom prst="rect">
            <a:avLst/>
          </a:prstGeom>
          <a:pattFill prst="pct90">
            <a:fgClr>
              <a:srgbClr val="00A3E6"/>
            </a:fgClr>
            <a:bgClr>
              <a:schemeClr val="bg1"/>
            </a:bgClr>
          </a:pattFill>
        </p:spPr>
        <p:txBody>
          <a:bodyPr/>
          <a:lstStyle>
            <a:lvl1pPr>
              <a:defRPr sz="1400"/>
            </a:lvl1pPr>
          </a:lstStyle>
          <a:p>
            <a:r>
              <a:rPr lang="nb-NO"/>
              <a:t>Klikk på ikonet for å legge til et bilde</a:t>
            </a:r>
            <a:endParaRPr lang="en-US" dirty="0"/>
          </a:p>
        </p:txBody>
      </p:sp>
      <p:sp>
        <p:nvSpPr>
          <p:cNvPr id="19" name="Picture Placeholder 3">
            <a:extLst>
              <a:ext uri="{FF2B5EF4-FFF2-40B4-BE49-F238E27FC236}">
                <a16:creationId xmlns:a16="http://schemas.microsoft.com/office/drawing/2014/main" id="{29BBFC5F-F7B1-4D63-B763-CED518BBDCA7}"/>
              </a:ext>
            </a:extLst>
          </p:cNvPr>
          <p:cNvSpPr>
            <a:spLocks noGrp="1"/>
          </p:cNvSpPr>
          <p:nvPr>
            <p:ph type="pic" sz="quarter" idx="13"/>
          </p:nvPr>
        </p:nvSpPr>
        <p:spPr>
          <a:xfrm>
            <a:off x="8683061" y="1499026"/>
            <a:ext cx="2056487" cy="2074261"/>
          </a:xfrm>
          <a:prstGeom prst="rect">
            <a:avLst/>
          </a:prstGeom>
          <a:pattFill prst="pct90">
            <a:fgClr>
              <a:srgbClr val="00A3E6"/>
            </a:fgClr>
            <a:bgClr>
              <a:schemeClr val="bg1"/>
            </a:bgClr>
          </a:pattFill>
        </p:spPr>
        <p:txBody>
          <a:bodyPr/>
          <a:lstStyle>
            <a:lvl1pPr>
              <a:defRPr sz="1400"/>
            </a:lvl1pPr>
          </a:lstStyle>
          <a:p>
            <a:r>
              <a:rPr lang="nb-NO"/>
              <a:t>Klikk på ikonet for å legge til et bilde</a:t>
            </a:r>
            <a:endParaRPr lang="en-US" dirty="0"/>
          </a:p>
        </p:txBody>
      </p:sp>
      <p:sp>
        <p:nvSpPr>
          <p:cNvPr id="20" name="Title Placeholder 1"/>
          <p:cNvSpPr>
            <a:spLocks noGrp="1"/>
          </p:cNvSpPr>
          <p:nvPr>
            <p:ph type="title"/>
          </p:nvPr>
        </p:nvSpPr>
        <p:spPr>
          <a:xfrm>
            <a:off x="736601" y="20636"/>
            <a:ext cx="10515600" cy="1325563"/>
          </a:xfrm>
          <a:prstGeom prst="rect">
            <a:avLst/>
          </a:prstGeom>
        </p:spPr>
        <p:txBody>
          <a:bodyPr vert="horz" lIns="91440" tIns="45720" rIns="91440" bIns="45720" rtlCol="0" anchor="ctr">
            <a:normAutofit/>
          </a:bodyPr>
          <a:lstStyle/>
          <a:p>
            <a:r>
              <a:rPr lang="nb-NO"/>
              <a:t>Klikk for å redigere tittelstil</a:t>
            </a:r>
            <a:endParaRPr lang="de-DE"/>
          </a:p>
        </p:txBody>
      </p:sp>
      <p:cxnSp>
        <p:nvCxnSpPr>
          <p:cNvPr id="21" name="Straight Connector 20">
            <a:extLst>
              <a:ext uri="{FF2B5EF4-FFF2-40B4-BE49-F238E27FC236}">
                <a16:creationId xmlns:a16="http://schemas.microsoft.com/office/drawing/2014/main" id="{E412073D-DBFF-7442-9F1C-7B7DBB93F881}"/>
              </a:ext>
            </a:extLst>
          </p:cNvPr>
          <p:cNvCxnSpPr>
            <a:cxnSpLocks/>
          </p:cNvCxnSpPr>
          <p:nvPr userDrawn="1"/>
        </p:nvCxnSpPr>
        <p:spPr>
          <a:xfrm>
            <a:off x="-1" y="683418"/>
            <a:ext cx="432000" cy="1"/>
          </a:xfrm>
          <a:prstGeom prst="line">
            <a:avLst/>
          </a:prstGeom>
          <a:ln w="4064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2967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hin Horizontal Bar">
    <p:bg>
      <p:bgPr>
        <a:solidFill>
          <a:schemeClr val="accent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8A920F6-374D-4CAB-940C-B425990FD3CF}"/>
              </a:ext>
            </a:extLst>
          </p:cNvPr>
          <p:cNvSpPr/>
          <p:nvPr userDrawn="1"/>
        </p:nvSpPr>
        <p:spPr>
          <a:xfrm>
            <a:off x="0" y="1310600"/>
            <a:ext cx="12192000" cy="4874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CA4FE2F2-82CA-0C4B-80A4-77EAC5F6B57D}"/>
              </a:ext>
            </a:extLst>
          </p:cNvPr>
          <p:cNvCxnSpPr>
            <a:cxnSpLocks/>
          </p:cNvCxnSpPr>
          <p:nvPr userDrawn="1"/>
        </p:nvCxnSpPr>
        <p:spPr>
          <a:xfrm>
            <a:off x="-1" y="683418"/>
            <a:ext cx="432000" cy="1"/>
          </a:xfrm>
          <a:prstGeom prst="line">
            <a:avLst/>
          </a:prstGeom>
          <a:ln w="40640">
            <a:solidFill>
              <a:schemeClr val="accent4"/>
            </a:solidFill>
          </a:ln>
        </p:spPr>
        <p:style>
          <a:lnRef idx="1">
            <a:schemeClr val="accent1"/>
          </a:lnRef>
          <a:fillRef idx="0">
            <a:schemeClr val="accent1"/>
          </a:fillRef>
          <a:effectRef idx="0">
            <a:schemeClr val="accent1"/>
          </a:effectRef>
          <a:fontRef idx="minor">
            <a:schemeClr val="tx1"/>
          </a:fontRef>
        </p:style>
      </p:cxnSp>
      <p:sp>
        <p:nvSpPr>
          <p:cNvPr id="16" name="Slide Number Placeholder 2">
            <a:extLst>
              <a:ext uri="{FF2B5EF4-FFF2-40B4-BE49-F238E27FC236}">
                <a16:creationId xmlns:a16="http://schemas.microsoft.com/office/drawing/2014/main" id="{1F101E64-DFD5-7044-A502-BBB107592054}"/>
              </a:ext>
            </a:extLst>
          </p:cNvPr>
          <p:cNvSpPr txBox="1">
            <a:spLocks/>
          </p:cNvSpPr>
          <p:nvPr userDrawn="1"/>
        </p:nvSpPr>
        <p:spPr>
          <a:xfrm>
            <a:off x="11424062" y="6528500"/>
            <a:ext cx="767938" cy="365125"/>
          </a:xfrm>
          <a:prstGeom prst="rect">
            <a:avLst/>
          </a:prstGeom>
        </p:spPr>
        <p:txBody>
          <a:bodyPr vert="horz" lIns="91440" tIns="45720" rIns="91440" bIns="45720" rtlCol="0" anchor="ctr"/>
          <a:lstStyle>
            <a:defPPr>
              <a:defRPr lang="en-US"/>
            </a:defPPr>
            <a:lvl1pPr marL="0" algn="r" defTabSz="914400" rtl="0" eaLnBrk="1" latinLnBrk="0" hangingPunct="1">
              <a:defRPr sz="1050" b="0" i="0" kern="1200">
                <a:solidFill>
                  <a:schemeClr val="tx1"/>
                </a:solidFill>
                <a:latin typeface="Aktiv Grotesk Light" panose="020B0404020202020204" pitchFamily="34" charset="0"/>
                <a:ea typeface="Aktiv Grotesk Light" panose="020B0404020202020204" pitchFamily="34" charset="0"/>
                <a:cs typeface="Aktiv Grotesk Light" panose="020B04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D6761B-E3C6-3B4B-8360-B18F2215394E}" type="slidenum">
              <a:rPr lang="en-GB" smtClean="0"/>
              <a:pPr/>
              <a:t>‹#›</a:t>
            </a:fld>
            <a:endParaRPr lang="en-GB"/>
          </a:p>
        </p:txBody>
      </p:sp>
      <p:sp>
        <p:nvSpPr>
          <p:cNvPr id="17" name="Slide Number Placeholder 1">
            <a:extLst>
              <a:ext uri="{FF2B5EF4-FFF2-40B4-BE49-F238E27FC236}">
                <a16:creationId xmlns:a16="http://schemas.microsoft.com/office/drawing/2014/main" id="{712EB7CB-3981-5348-A1D2-B4D63A93002A}"/>
              </a:ext>
            </a:extLst>
          </p:cNvPr>
          <p:cNvSpPr>
            <a:spLocks noGrp="1"/>
          </p:cNvSpPr>
          <p:nvPr>
            <p:ph type="sldNum" sz="quarter" idx="4294967295"/>
          </p:nvPr>
        </p:nvSpPr>
        <p:spPr>
          <a:xfrm>
            <a:off x="11423650" y="6527800"/>
            <a:ext cx="768350" cy="365125"/>
          </a:xfrm>
          <a:prstGeom prst="rect">
            <a:avLst/>
          </a:prstGeom>
        </p:spPr>
        <p:txBody>
          <a:bodyPr/>
          <a:lstStyle/>
          <a:p>
            <a:fld id="{B5D6761B-E3C6-3B4B-8360-B18F2215394E}" type="slidenum">
              <a:rPr lang="en-GB" smtClean="0">
                <a:solidFill>
                  <a:schemeClr val="bg1"/>
                </a:solidFill>
              </a:rPr>
              <a:pPr/>
              <a:t>‹#›</a:t>
            </a:fld>
            <a:endParaRPr lang="en-GB" dirty="0">
              <a:solidFill>
                <a:schemeClr val="bg1"/>
              </a:solidFill>
            </a:endParaRPr>
          </a:p>
        </p:txBody>
      </p:sp>
      <p:sp>
        <p:nvSpPr>
          <p:cNvPr id="7" name="Text Placeholder 2">
            <a:extLst>
              <a:ext uri="{FF2B5EF4-FFF2-40B4-BE49-F238E27FC236}">
                <a16:creationId xmlns:a16="http://schemas.microsoft.com/office/drawing/2014/main" id="{89143AAA-FA56-7042-81A8-3EA69EE2ADA7}"/>
              </a:ext>
            </a:extLst>
          </p:cNvPr>
          <p:cNvSpPr>
            <a:spLocks noGrp="1"/>
          </p:cNvSpPr>
          <p:nvPr>
            <p:ph type="body" sz="quarter" idx="10" hasCustomPrompt="1"/>
          </p:nvPr>
        </p:nvSpPr>
        <p:spPr>
          <a:xfrm>
            <a:off x="681038" y="1874837"/>
            <a:ext cx="10626725" cy="3108325"/>
          </a:xfrm>
          <a:prstGeom prst="rect">
            <a:avLst/>
          </a:prstGeom>
        </p:spPr>
        <p:txBody>
          <a:bodyPr/>
          <a:lstStyle>
            <a:lvl1pPr marL="228600" indent="-228600">
              <a:lnSpc>
                <a:spcPct val="100000"/>
              </a:lnSpc>
              <a:spcBef>
                <a:spcPts val="1200"/>
              </a:spcBef>
              <a:buClr>
                <a:schemeClr val="accent1"/>
              </a:buClr>
              <a:buSzPct val="120000"/>
              <a:buFont typeface="System Font Regular"/>
              <a:buChar char="⎼"/>
              <a:defRPr sz="1600" b="0" i="0">
                <a:latin typeface="Aktiv Grotesk" panose="020B0504020202020204" pitchFamily="34" charset="0"/>
                <a:ea typeface="Aktiv Grotesk" panose="020B0504020202020204" pitchFamily="34" charset="0"/>
                <a:cs typeface="Aktiv Grotesk" panose="020B0504020202020204" pitchFamily="34" charset="0"/>
              </a:defRPr>
            </a:lvl1pPr>
            <a:lvl2pPr marL="685800" indent="-228600">
              <a:lnSpc>
                <a:spcPct val="100000"/>
              </a:lnSpc>
              <a:spcBef>
                <a:spcPts val="1200"/>
              </a:spcBef>
              <a:buClr>
                <a:schemeClr val="accent1"/>
              </a:buClr>
              <a:buSzPct val="120000"/>
              <a:buFont typeface="System Font Regular"/>
              <a:buChar char="⎼"/>
              <a:defRPr sz="1400" b="0" i="0">
                <a:latin typeface="Aktiv Grotesk" panose="020B0504020202020204" pitchFamily="34" charset="0"/>
                <a:ea typeface="Aktiv Grotesk" panose="020B0504020202020204" pitchFamily="34" charset="0"/>
                <a:cs typeface="Aktiv Grotesk" panose="020B0504020202020204" pitchFamily="34" charset="0"/>
              </a:defRPr>
            </a:lvl2pPr>
            <a:lvl3pPr marL="1143000" indent="-228600">
              <a:lnSpc>
                <a:spcPct val="100000"/>
              </a:lnSpc>
              <a:spcBef>
                <a:spcPts val="1200"/>
              </a:spcBef>
              <a:buClr>
                <a:srgbClr val="BAE3F9"/>
              </a:buClr>
              <a:buSzPct val="120000"/>
              <a:buFont typeface="System Font Regular"/>
              <a:buChar char="⎼"/>
              <a:defRPr sz="1400" b="0" i="0">
                <a:latin typeface="Aktiv Grotesk" panose="020B0504020202020204" pitchFamily="34" charset="0"/>
                <a:ea typeface="Aktiv Grotesk" panose="020B0504020202020204" pitchFamily="34" charset="0"/>
                <a:cs typeface="Aktiv Grotesk" panose="020B0504020202020204" pitchFamily="34" charset="0"/>
              </a:defRPr>
            </a:lvl3pPr>
            <a:lvl4pPr marL="1600200" indent="-228600">
              <a:lnSpc>
                <a:spcPct val="100000"/>
              </a:lnSpc>
              <a:spcBef>
                <a:spcPts val="1200"/>
              </a:spcBef>
              <a:buClr>
                <a:srgbClr val="BAE3F9"/>
              </a:buClr>
              <a:buSzPct val="120000"/>
              <a:buFont typeface="System Font Regular"/>
              <a:buChar char="⎼"/>
              <a:defRPr sz="1400" b="0" i="0">
                <a:latin typeface="Aktiv Grotesk" panose="020B0504020202020204" pitchFamily="34" charset="0"/>
                <a:ea typeface="Aktiv Grotesk" panose="020B0504020202020204" pitchFamily="34" charset="0"/>
                <a:cs typeface="Aktiv Grotesk" panose="020B0504020202020204" pitchFamily="34" charset="0"/>
              </a:defRPr>
            </a:lvl4pPr>
            <a:lvl5pPr marL="2057400" indent="-228600">
              <a:lnSpc>
                <a:spcPct val="100000"/>
              </a:lnSpc>
              <a:spcBef>
                <a:spcPts val="1200"/>
              </a:spcBef>
              <a:buClr>
                <a:schemeClr val="accent2">
                  <a:lumMod val="40000"/>
                  <a:lumOff val="60000"/>
                </a:schemeClr>
              </a:buClr>
              <a:buSzPct val="120000"/>
              <a:buFont typeface="System Font Regular"/>
              <a:buChar char="⎼"/>
              <a:defRPr sz="1400" b="0" i="0">
                <a:latin typeface="Aktiv Grotesk" panose="020B0504020202020204" pitchFamily="34" charset="0"/>
                <a:ea typeface="Aktiv Grotesk" panose="020B0504020202020204" pitchFamily="34" charset="0"/>
                <a:cs typeface="Aktiv Grotesk" panose="020B0504020202020204" pitchFamily="34" charset="0"/>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Title Placeholder 1"/>
          <p:cNvSpPr>
            <a:spLocks noGrp="1"/>
          </p:cNvSpPr>
          <p:nvPr>
            <p:ph type="title"/>
          </p:nvPr>
        </p:nvSpPr>
        <p:spPr>
          <a:xfrm>
            <a:off x="736601" y="20636"/>
            <a:ext cx="10515600" cy="1325563"/>
          </a:xfrm>
          <a:prstGeom prst="rect">
            <a:avLst/>
          </a:prstGeom>
        </p:spPr>
        <p:txBody>
          <a:bodyPr vert="horz" lIns="91440" tIns="45720" rIns="91440" bIns="45720" rtlCol="0" anchor="ctr">
            <a:normAutofit/>
          </a:bodyPr>
          <a:lstStyle/>
          <a:p>
            <a:r>
              <a:rPr lang="nb-NO"/>
              <a:t>Klikk for å redigere tittelstil</a:t>
            </a:r>
            <a:endParaRPr lang="de-DE"/>
          </a:p>
        </p:txBody>
      </p:sp>
    </p:spTree>
    <p:extLst>
      <p:ext uri="{BB962C8B-B14F-4D97-AF65-F5344CB8AC3E}">
        <p14:creationId xmlns:p14="http://schemas.microsoft.com/office/powerpoint/2010/main" val="601268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enter Bubbl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240E3C4-70AC-4B86-B2DD-22CA70C0B77A}"/>
              </a:ext>
            </a:extLst>
          </p:cNvPr>
          <p:cNvSpPr>
            <a:spLocks noGrp="1"/>
          </p:cNvSpPr>
          <p:nvPr>
            <p:ph type="pic" sz="quarter" idx="10"/>
          </p:nvPr>
        </p:nvSpPr>
        <p:spPr>
          <a:xfrm>
            <a:off x="-1" y="0"/>
            <a:ext cx="6096001" cy="6858000"/>
          </a:xfrm>
          <a:prstGeom prst="rect">
            <a:avLst/>
          </a:prstGeom>
          <a:pattFill prst="pct90">
            <a:fgClr>
              <a:srgbClr val="00A3E6"/>
            </a:fgClr>
            <a:bgClr>
              <a:schemeClr val="bg1"/>
            </a:bgClr>
          </a:pattFill>
        </p:spPr>
        <p:txBody>
          <a:bodyPr/>
          <a:lstStyle/>
          <a:p>
            <a:r>
              <a:rPr lang="nb-NO"/>
              <a:t>Klikk på ikonet for å legge til et bilde</a:t>
            </a:r>
            <a:endParaRPr lang="en-US"/>
          </a:p>
        </p:txBody>
      </p:sp>
      <p:sp>
        <p:nvSpPr>
          <p:cNvPr id="3" name="Title Placeholder 1"/>
          <p:cNvSpPr>
            <a:spLocks noGrp="1"/>
          </p:cNvSpPr>
          <p:nvPr>
            <p:ph type="title"/>
          </p:nvPr>
        </p:nvSpPr>
        <p:spPr>
          <a:xfrm>
            <a:off x="6471152" y="263525"/>
            <a:ext cx="5432981" cy="1325563"/>
          </a:xfrm>
          <a:prstGeom prst="rect">
            <a:avLst/>
          </a:prstGeom>
        </p:spPr>
        <p:txBody>
          <a:bodyPr vert="horz" lIns="91440" tIns="45720" rIns="91440" bIns="45720" rtlCol="0" anchor="ctr">
            <a:normAutofit/>
          </a:bodyPr>
          <a:lstStyle/>
          <a:p>
            <a:r>
              <a:rPr lang="nb-NO"/>
              <a:t>Klikk for å redigere tittelstil</a:t>
            </a:r>
            <a:endParaRPr lang="de-DE" dirty="0"/>
          </a:p>
        </p:txBody>
      </p:sp>
      <p:sp>
        <p:nvSpPr>
          <p:cNvPr id="5" name="Text Placeholder 2">
            <a:extLst>
              <a:ext uri="{FF2B5EF4-FFF2-40B4-BE49-F238E27FC236}">
                <a16:creationId xmlns:a16="http://schemas.microsoft.com/office/drawing/2014/main" id="{89143AAA-FA56-7042-81A8-3EA69EE2ADA7}"/>
              </a:ext>
            </a:extLst>
          </p:cNvPr>
          <p:cNvSpPr>
            <a:spLocks noGrp="1"/>
          </p:cNvSpPr>
          <p:nvPr>
            <p:ph type="body" sz="quarter" idx="11" hasCustomPrompt="1"/>
          </p:nvPr>
        </p:nvSpPr>
        <p:spPr>
          <a:xfrm>
            <a:off x="6471152" y="1874837"/>
            <a:ext cx="4173123" cy="3108325"/>
          </a:xfrm>
          <a:prstGeom prst="rect">
            <a:avLst/>
          </a:prstGeom>
        </p:spPr>
        <p:txBody>
          <a:bodyPr/>
          <a:lstStyle>
            <a:lvl1pPr marL="228600" indent="-228600">
              <a:lnSpc>
                <a:spcPct val="100000"/>
              </a:lnSpc>
              <a:spcBef>
                <a:spcPts val="1200"/>
              </a:spcBef>
              <a:buClr>
                <a:schemeClr val="accent1"/>
              </a:buClr>
              <a:buSzPct val="120000"/>
              <a:buFont typeface="System Font Regular"/>
              <a:buChar char="⎼"/>
              <a:defRPr sz="1600" b="0" i="0">
                <a:latin typeface="Aktiv Grotesk" panose="020B0504020202020204" pitchFamily="34" charset="0"/>
                <a:ea typeface="Aktiv Grotesk" panose="020B0504020202020204" pitchFamily="34" charset="0"/>
                <a:cs typeface="Aktiv Grotesk" panose="020B0504020202020204" pitchFamily="34" charset="0"/>
              </a:defRPr>
            </a:lvl1pPr>
            <a:lvl2pPr marL="685800" indent="-228600">
              <a:lnSpc>
                <a:spcPct val="100000"/>
              </a:lnSpc>
              <a:spcBef>
                <a:spcPts val="1200"/>
              </a:spcBef>
              <a:buClr>
                <a:schemeClr val="accent1"/>
              </a:buClr>
              <a:buSzPct val="120000"/>
              <a:buFont typeface="System Font Regular"/>
              <a:buChar char="⎼"/>
              <a:defRPr sz="1400" b="0" i="0">
                <a:latin typeface="Aktiv Grotesk" panose="020B0504020202020204" pitchFamily="34" charset="0"/>
                <a:ea typeface="Aktiv Grotesk" panose="020B0504020202020204" pitchFamily="34" charset="0"/>
                <a:cs typeface="Aktiv Grotesk" panose="020B0504020202020204" pitchFamily="34" charset="0"/>
              </a:defRPr>
            </a:lvl2pPr>
            <a:lvl3pPr marL="1143000" indent="-228600">
              <a:lnSpc>
                <a:spcPct val="100000"/>
              </a:lnSpc>
              <a:spcBef>
                <a:spcPts val="1200"/>
              </a:spcBef>
              <a:buClr>
                <a:srgbClr val="BAE3F9"/>
              </a:buClr>
              <a:buSzPct val="120000"/>
              <a:buFont typeface="System Font Regular"/>
              <a:buChar char="⎼"/>
              <a:defRPr sz="1400" b="0" i="0">
                <a:latin typeface="Aktiv Grotesk" panose="020B0504020202020204" pitchFamily="34" charset="0"/>
                <a:ea typeface="Aktiv Grotesk" panose="020B0504020202020204" pitchFamily="34" charset="0"/>
                <a:cs typeface="Aktiv Grotesk" panose="020B0504020202020204" pitchFamily="34" charset="0"/>
              </a:defRPr>
            </a:lvl3pPr>
            <a:lvl4pPr marL="1600200" indent="-228600">
              <a:lnSpc>
                <a:spcPct val="100000"/>
              </a:lnSpc>
              <a:spcBef>
                <a:spcPts val="1200"/>
              </a:spcBef>
              <a:buClr>
                <a:srgbClr val="BAE3F9"/>
              </a:buClr>
              <a:buSzPct val="120000"/>
              <a:buFont typeface="System Font Regular"/>
              <a:buChar char="⎼"/>
              <a:defRPr sz="1400" b="0" i="0">
                <a:latin typeface="Aktiv Grotesk" panose="020B0504020202020204" pitchFamily="34" charset="0"/>
                <a:ea typeface="Aktiv Grotesk" panose="020B0504020202020204" pitchFamily="34" charset="0"/>
                <a:cs typeface="Aktiv Grotesk" panose="020B0504020202020204" pitchFamily="34" charset="0"/>
              </a:defRPr>
            </a:lvl4pPr>
            <a:lvl5pPr marL="2057400" indent="-228600">
              <a:lnSpc>
                <a:spcPct val="100000"/>
              </a:lnSpc>
              <a:spcBef>
                <a:spcPts val="1200"/>
              </a:spcBef>
              <a:buClr>
                <a:schemeClr val="accent2">
                  <a:lumMod val="40000"/>
                  <a:lumOff val="60000"/>
                </a:schemeClr>
              </a:buClr>
              <a:buSzPct val="120000"/>
              <a:buFont typeface="System Font Regular"/>
              <a:buChar char="⎼"/>
              <a:defRPr sz="1400" b="0" i="0">
                <a:latin typeface="Aktiv Grotesk" panose="020B0504020202020204" pitchFamily="34" charset="0"/>
                <a:ea typeface="Aktiv Grotesk" panose="020B0504020202020204" pitchFamily="34" charset="0"/>
                <a:cs typeface="Aktiv Grotesk" panose="020B0504020202020204" pitchFamily="34" charset="0"/>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887582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Small Photo and Bubble Left">
    <p:spTree>
      <p:nvGrpSpPr>
        <p:cNvPr id="1" name=""/>
        <p:cNvGrpSpPr/>
        <p:nvPr/>
      </p:nvGrpSpPr>
      <p:grpSpPr>
        <a:xfrm>
          <a:off x="0" y="0"/>
          <a:ext cx="0" cy="0"/>
          <a:chOff x="0" y="0"/>
          <a:chExt cx="0" cy="0"/>
        </a:xfrm>
      </p:grpSpPr>
      <p:sp>
        <p:nvSpPr>
          <p:cNvPr id="2" name="Picture Placeholder 3">
            <a:extLst>
              <a:ext uri="{FF2B5EF4-FFF2-40B4-BE49-F238E27FC236}">
                <a16:creationId xmlns:a16="http://schemas.microsoft.com/office/drawing/2014/main" id="{78C22ECB-B013-4F11-BBE8-E26190D4706B}"/>
              </a:ext>
            </a:extLst>
          </p:cNvPr>
          <p:cNvSpPr>
            <a:spLocks noGrp="1"/>
          </p:cNvSpPr>
          <p:nvPr>
            <p:ph type="pic" sz="quarter" idx="10"/>
          </p:nvPr>
        </p:nvSpPr>
        <p:spPr>
          <a:xfrm>
            <a:off x="0" y="0"/>
            <a:ext cx="3473450" cy="6858000"/>
          </a:xfrm>
          <a:prstGeom prst="rect">
            <a:avLst/>
          </a:prstGeom>
          <a:pattFill prst="pct90">
            <a:fgClr>
              <a:srgbClr val="00A3E6"/>
            </a:fgClr>
            <a:bgClr>
              <a:schemeClr val="bg1"/>
            </a:bgClr>
          </a:pattFill>
        </p:spPr>
        <p:txBody>
          <a:bodyPr/>
          <a:lstStyle/>
          <a:p>
            <a:r>
              <a:rPr lang="nb-NO"/>
              <a:t>Klikk på ikonet for å legge til et bilde</a:t>
            </a:r>
            <a:endParaRPr lang="en-US"/>
          </a:p>
        </p:txBody>
      </p:sp>
      <p:cxnSp>
        <p:nvCxnSpPr>
          <p:cNvPr id="3" name="Straight Connector 2">
            <a:extLst>
              <a:ext uri="{FF2B5EF4-FFF2-40B4-BE49-F238E27FC236}">
                <a16:creationId xmlns:a16="http://schemas.microsoft.com/office/drawing/2014/main" id="{C7B0EDD5-F4DF-4C4E-B30B-BE31CFF3D2A8}"/>
              </a:ext>
            </a:extLst>
          </p:cNvPr>
          <p:cNvCxnSpPr>
            <a:cxnSpLocks/>
          </p:cNvCxnSpPr>
          <p:nvPr userDrawn="1"/>
        </p:nvCxnSpPr>
        <p:spPr>
          <a:xfrm>
            <a:off x="11760000" y="683419"/>
            <a:ext cx="432000" cy="0"/>
          </a:xfrm>
          <a:prstGeom prst="line">
            <a:avLst/>
          </a:prstGeom>
          <a:ln w="40640">
            <a:solidFill>
              <a:schemeClr val="accent4"/>
            </a:solidFill>
          </a:ln>
        </p:spPr>
        <p:style>
          <a:lnRef idx="1">
            <a:schemeClr val="accent1"/>
          </a:lnRef>
          <a:fillRef idx="0">
            <a:schemeClr val="accent1"/>
          </a:fillRef>
          <a:effectRef idx="0">
            <a:schemeClr val="accent1"/>
          </a:effectRef>
          <a:fontRef idx="minor">
            <a:schemeClr val="tx1"/>
          </a:fontRef>
        </p:style>
      </p:cxnSp>
      <p:sp>
        <p:nvSpPr>
          <p:cNvPr id="6" name="Title Placeholder 1"/>
          <p:cNvSpPr>
            <a:spLocks noGrp="1"/>
          </p:cNvSpPr>
          <p:nvPr>
            <p:ph type="title"/>
          </p:nvPr>
        </p:nvSpPr>
        <p:spPr>
          <a:xfrm>
            <a:off x="736601" y="20636"/>
            <a:ext cx="10515600" cy="1325563"/>
          </a:xfrm>
          <a:prstGeom prst="rect">
            <a:avLst/>
          </a:prstGeom>
        </p:spPr>
        <p:txBody>
          <a:bodyPr vert="horz" lIns="91440" tIns="45720" rIns="91440" bIns="45720" rtlCol="0" anchor="ctr">
            <a:normAutofit/>
          </a:bodyPr>
          <a:lstStyle>
            <a:lvl1pPr algn="r">
              <a:defRPr/>
            </a:lvl1pPr>
          </a:lstStyle>
          <a:p>
            <a:r>
              <a:rPr lang="nb-NO"/>
              <a:t>Klikk for å redigere tittelstil</a:t>
            </a:r>
            <a:endParaRPr lang="de-DE" dirty="0"/>
          </a:p>
        </p:txBody>
      </p:sp>
      <p:sp>
        <p:nvSpPr>
          <p:cNvPr id="7" name="Text Placeholder 2">
            <a:extLst>
              <a:ext uri="{FF2B5EF4-FFF2-40B4-BE49-F238E27FC236}">
                <a16:creationId xmlns:a16="http://schemas.microsoft.com/office/drawing/2014/main" id="{89143AAA-FA56-7042-81A8-3EA69EE2ADA7}"/>
              </a:ext>
            </a:extLst>
          </p:cNvPr>
          <p:cNvSpPr>
            <a:spLocks noGrp="1"/>
          </p:cNvSpPr>
          <p:nvPr>
            <p:ph type="body" sz="quarter" idx="11" hasCustomPrompt="1"/>
          </p:nvPr>
        </p:nvSpPr>
        <p:spPr>
          <a:xfrm>
            <a:off x="3793067" y="1368698"/>
            <a:ext cx="7622001" cy="4363235"/>
          </a:xfrm>
          <a:prstGeom prst="rect">
            <a:avLst/>
          </a:prstGeom>
        </p:spPr>
        <p:txBody>
          <a:bodyPr/>
          <a:lstStyle>
            <a:lvl1pPr marL="228600" indent="-228600">
              <a:lnSpc>
                <a:spcPct val="100000"/>
              </a:lnSpc>
              <a:spcBef>
                <a:spcPts val="1200"/>
              </a:spcBef>
              <a:buClr>
                <a:schemeClr val="accent1"/>
              </a:buClr>
              <a:buSzPct val="120000"/>
              <a:buFont typeface="System Font Regular"/>
              <a:buChar char="⎼"/>
              <a:defRPr sz="1600" b="0" i="0">
                <a:latin typeface="Aktiv Grotesk" panose="020B0504020202020204" pitchFamily="34" charset="0"/>
                <a:ea typeface="Aktiv Grotesk" panose="020B0504020202020204" pitchFamily="34" charset="0"/>
                <a:cs typeface="Aktiv Grotesk" panose="020B0504020202020204" pitchFamily="34" charset="0"/>
              </a:defRPr>
            </a:lvl1pPr>
            <a:lvl2pPr marL="685800" indent="-228600">
              <a:lnSpc>
                <a:spcPct val="100000"/>
              </a:lnSpc>
              <a:spcBef>
                <a:spcPts val="1200"/>
              </a:spcBef>
              <a:buClr>
                <a:schemeClr val="accent1"/>
              </a:buClr>
              <a:buSzPct val="120000"/>
              <a:buFont typeface="System Font Regular"/>
              <a:buChar char="⎼"/>
              <a:defRPr sz="1400" b="0" i="0">
                <a:latin typeface="Aktiv Grotesk" panose="020B0504020202020204" pitchFamily="34" charset="0"/>
                <a:ea typeface="Aktiv Grotesk" panose="020B0504020202020204" pitchFamily="34" charset="0"/>
                <a:cs typeface="Aktiv Grotesk" panose="020B0504020202020204" pitchFamily="34" charset="0"/>
              </a:defRPr>
            </a:lvl2pPr>
            <a:lvl3pPr marL="1143000" indent="-228600">
              <a:lnSpc>
                <a:spcPct val="100000"/>
              </a:lnSpc>
              <a:spcBef>
                <a:spcPts val="1200"/>
              </a:spcBef>
              <a:buClr>
                <a:srgbClr val="BAE3F9"/>
              </a:buClr>
              <a:buSzPct val="120000"/>
              <a:buFont typeface="System Font Regular"/>
              <a:buChar char="⎼"/>
              <a:defRPr sz="1400" b="0" i="0">
                <a:latin typeface="Aktiv Grotesk" panose="020B0504020202020204" pitchFamily="34" charset="0"/>
                <a:ea typeface="Aktiv Grotesk" panose="020B0504020202020204" pitchFamily="34" charset="0"/>
                <a:cs typeface="Aktiv Grotesk" panose="020B0504020202020204" pitchFamily="34" charset="0"/>
              </a:defRPr>
            </a:lvl3pPr>
            <a:lvl4pPr marL="1600200" indent="-228600">
              <a:lnSpc>
                <a:spcPct val="100000"/>
              </a:lnSpc>
              <a:spcBef>
                <a:spcPts val="1200"/>
              </a:spcBef>
              <a:buClr>
                <a:srgbClr val="BAE3F9"/>
              </a:buClr>
              <a:buSzPct val="120000"/>
              <a:buFont typeface="System Font Regular"/>
              <a:buChar char="⎼"/>
              <a:defRPr sz="1400" b="0" i="0">
                <a:latin typeface="Aktiv Grotesk" panose="020B0504020202020204" pitchFamily="34" charset="0"/>
                <a:ea typeface="Aktiv Grotesk" panose="020B0504020202020204" pitchFamily="34" charset="0"/>
                <a:cs typeface="Aktiv Grotesk" panose="020B0504020202020204" pitchFamily="34" charset="0"/>
              </a:defRPr>
            </a:lvl4pPr>
            <a:lvl5pPr marL="2057400" indent="-228600">
              <a:lnSpc>
                <a:spcPct val="100000"/>
              </a:lnSpc>
              <a:spcBef>
                <a:spcPts val="1200"/>
              </a:spcBef>
              <a:buClr>
                <a:schemeClr val="accent2">
                  <a:lumMod val="40000"/>
                  <a:lumOff val="60000"/>
                </a:schemeClr>
              </a:buClr>
              <a:buSzPct val="120000"/>
              <a:buFont typeface="System Font Regular"/>
              <a:buChar char="⎼"/>
              <a:defRPr sz="1400" b="0" i="0">
                <a:latin typeface="Aktiv Grotesk" panose="020B0504020202020204" pitchFamily="34" charset="0"/>
                <a:ea typeface="Aktiv Grotesk" panose="020B0504020202020204" pitchFamily="34" charset="0"/>
                <a:cs typeface="Aktiv Grotesk" panose="020B0504020202020204" pitchFamily="34" charset="0"/>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683421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lain Slide - Red Lin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800DE144-2005-0249-B78F-33824937EABB}"/>
              </a:ext>
            </a:extLst>
          </p:cNvPr>
          <p:cNvCxnSpPr>
            <a:cxnSpLocks/>
          </p:cNvCxnSpPr>
          <p:nvPr userDrawn="1"/>
        </p:nvCxnSpPr>
        <p:spPr>
          <a:xfrm>
            <a:off x="-1" y="683418"/>
            <a:ext cx="432000" cy="1"/>
          </a:xfrm>
          <a:prstGeom prst="line">
            <a:avLst/>
          </a:prstGeom>
          <a:ln w="4064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Title Placeholder 1"/>
          <p:cNvSpPr>
            <a:spLocks noGrp="1"/>
          </p:cNvSpPr>
          <p:nvPr>
            <p:ph type="title"/>
          </p:nvPr>
        </p:nvSpPr>
        <p:spPr>
          <a:xfrm>
            <a:off x="736601" y="20636"/>
            <a:ext cx="10515600" cy="1325563"/>
          </a:xfrm>
          <a:prstGeom prst="rect">
            <a:avLst/>
          </a:prstGeom>
        </p:spPr>
        <p:txBody>
          <a:bodyPr vert="horz" lIns="91440" tIns="45720" rIns="91440" bIns="45720" rtlCol="0" anchor="ctr">
            <a:normAutofit/>
          </a:bodyPr>
          <a:lstStyle/>
          <a:p>
            <a:r>
              <a:rPr lang="nb-NO"/>
              <a:t>Klikk for å redigere tittelstil</a:t>
            </a:r>
            <a:endParaRPr lang="de-DE"/>
          </a:p>
        </p:txBody>
      </p:sp>
      <p:sp>
        <p:nvSpPr>
          <p:cNvPr id="7" name="Text Placeholder 2">
            <a:extLst>
              <a:ext uri="{FF2B5EF4-FFF2-40B4-BE49-F238E27FC236}">
                <a16:creationId xmlns:a16="http://schemas.microsoft.com/office/drawing/2014/main" id="{89143AAA-FA56-7042-81A8-3EA69EE2ADA7}"/>
              </a:ext>
            </a:extLst>
          </p:cNvPr>
          <p:cNvSpPr>
            <a:spLocks noGrp="1"/>
          </p:cNvSpPr>
          <p:nvPr>
            <p:ph type="body" sz="quarter" idx="10" hasCustomPrompt="1"/>
          </p:nvPr>
        </p:nvSpPr>
        <p:spPr>
          <a:xfrm>
            <a:off x="752766" y="1618080"/>
            <a:ext cx="10626725" cy="4126169"/>
          </a:xfrm>
          <a:prstGeom prst="rect">
            <a:avLst/>
          </a:prstGeom>
        </p:spPr>
        <p:txBody>
          <a:bodyPr/>
          <a:lstStyle>
            <a:lvl1pPr marL="228600" indent="-228600">
              <a:lnSpc>
                <a:spcPct val="100000"/>
              </a:lnSpc>
              <a:spcBef>
                <a:spcPts val="1200"/>
              </a:spcBef>
              <a:buClr>
                <a:schemeClr val="accent1"/>
              </a:buClr>
              <a:buSzPct val="120000"/>
              <a:buFont typeface="System Font Regular"/>
              <a:buChar char="⎼"/>
              <a:defRPr sz="1600" b="0" i="0">
                <a:latin typeface="Aktiv Grotesk" panose="020B0504020202020204" pitchFamily="34" charset="0"/>
                <a:ea typeface="Aktiv Grotesk" panose="020B0504020202020204" pitchFamily="34" charset="0"/>
                <a:cs typeface="Aktiv Grotesk" panose="020B0504020202020204" pitchFamily="34" charset="0"/>
              </a:defRPr>
            </a:lvl1pPr>
            <a:lvl2pPr marL="685800" indent="-228600">
              <a:lnSpc>
                <a:spcPct val="100000"/>
              </a:lnSpc>
              <a:spcBef>
                <a:spcPts val="1200"/>
              </a:spcBef>
              <a:buClr>
                <a:schemeClr val="accent1"/>
              </a:buClr>
              <a:buSzPct val="120000"/>
              <a:buFont typeface="System Font Regular"/>
              <a:buChar char="⎼"/>
              <a:defRPr sz="1400" b="0" i="0">
                <a:latin typeface="Aktiv Grotesk" panose="020B0504020202020204" pitchFamily="34" charset="0"/>
                <a:ea typeface="Aktiv Grotesk" panose="020B0504020202020204" pitchFamily="34" charset="0"/>
                <a:cs typeface="Aktiv Grotesk" panose="020B0504020202020204" pitchFamily="34" charset="0"/>
              </a:defRPr>
            </a:lvl2pPr>
            <a:lvl3pPr marL="1143000" indent="-228600">
              <a:lnSpc>
                <a:spcPct val="100000"/>
              </a:lnSpc>
              <a:spcBef>
                <a:spcPts val="1200"/>
              </a:spcBef>
              <a:buClr>
                <a:srgbClr val="BAE3F9"/>
              </a:buClr>
              <a:buSzPct val="120000"/>
              <a:buFont typeface="System Font Regular"/>
              <a:buChar char="⎼"/>
              <a:defRPr sz="1400" b="0" i="0">
                <a:latin typeface="Aktiv Grotesk" panose="020B0504020202020204" pitchFamily="34" charset="0"/>
                <a:ea typeface="Aktiv Grotesk" panose="020B0504020202020204" pitchFamily="34" charset="0"/>
                <a:cs typeface="Aktiv Grotesk" panose="020B0504020202020204" pitchFamily="34" charset="0"/>
              </a:defRPr>
            </a:lvl3pPr>
            <a:lvl4pPr marL="1600200" indent="-228600">
              <a:lnSpc>
                <a:spcPct val="100000"/>
              </a:lnSpc>
              <a:spcBef>
                <a:spcPts val="1200"/>
              </a:spcBef>
              <a:buClr>
                <a:srgbClr val="BAE3F9"/>
              </a:buClr>
              <a:buSzPct val="120000"/>
              <a:buFont typeface="System Font Regular"/>
              <a:buChar char="⎼"/>
              <a:defRPr sz="1400" b="0" i="0">
                <a:latin typeface="Aktiv Grotesk" panose="020B0504020202020204" pitchFamily="34" charset="0"/>
                <a:ea typeface="Aktiv Grotesk" panose="020B0504020202020204" pitchFamily="34" charset="0"/>
                <a:cs typeface="Aktiv Grotesk" panose="020B0504020202020204" pitchFamily="34" charset="0"/>
              </a:defRPr>
            </a:lvl4pPr>
            <a:lvl5pPr marL="2057400" indent="-228600">
              <a:lnSpc>
                <a:spcPct val="100000"/>
              </a:lnSpc>
              <a:spcBef>
                <a:spcPts val="1200"/>
              </a:spcBef>
              <a:buClr>
                <a:schemeClr val="accent2">
                  <a:lumMod val="40000"/>
                  <a:lumOff val="60000"/>
                </a:schemeClr>
              </a:buClr>
              <a:buSzPct val="120000"/>
              <a:buFont typeface="System Font Regular"/>
              <a:buChar char="⎼"/>
              <a:defRPr sz="1400" b="0" i="0">
                <a:latin typeface="Aktiv Grotesk" panose="020B0504020202020204" pitchFamily="34" charset="0"/>
                <a:ea typeface="Aktiv Grotesk" panose="020B0504020202020204" pitchFamily="34" charset="0"/>
                <a:cs typeface="Aktiv Grotesk" panose="020B0504020202020204" pitchFamily="34" charset="0"/>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524345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rved Background - Blue Lin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FF4CDFC-6A53-B146-B138-62CBFEED79F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013" y="1804"/>
            <a:ext cx="12181973" cy="6854390"/>
          </a:xfrm>
          <a:prstGeom prst="rect">
            <a:avLst/>
          </a:prstGeom>
        </p:spPr>
      </p:pic>
      <p:pic>
        <p:nvPicPr>
          <p:cNvPr id="7" name="Picture 6">
            <a:extLst>
              <a:ext uri="{FF2B5EF4-FFF2-40B4-BE49-F238E27FC236}">
                <a16:creationId xmlns:a16="http://schemas.microsoft.com/office/drawing/2014/main" id="{172A963B-D27A-704C-A223-1D78AE1D5BD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363841" y="6027287"/>
            <a:ext cx="988048" cy="747370"/>
          </a:xfrm>
          <a:prstGeom prst="rect">
            <a:avLst/>
          </a:prstGeom>
        </p:spPr>
      </p:pic>
      <p:sp>
        <p:nvSpPr>
          <p:cNvPr id="8" name="Title Placeholder 1"/>
          <p:cNvSpPr>
            <a:spLocks noGrp="1"/>
          </p:cNvSpPr>
          <p:nvPr>
            <p:ph type="title"/>
          </p:nvPr>
        </p:nvSpPr>
        <p:spPr>
          <a:xfrm>
            <a:off x="736601" y="20636"/>
            <a:ext cx="10515600" cy="1325563"/>
          </a:xfrm>
          <a:prstGeom prst="rect">
            <a:avLst/>
          </a:prstGeom>
        </p:spPr>
        <p:txBody>
          <a:bodyPr vert="horz" lIns="91440" tIns="45720" rIns="91440" bIns="45720" rtlCol="0" anchor="ctr">
            <a:normAutofit/>
          </a:bodyPr>
          <a:lstStyle/>
          <a:p>
            <a:r>
              <a:rPr lang="nb-NO"/>
              <a:t>Klikk for å redigere tittelstil</a:t>
            </a:r>
            <a:endParaRPr lang="de-DE"/>
          </a:p>
        </p:txBody>
      </p:sp>
      <p:sp>
        <p:nvSpPr>
          <p:cNvPr id="9" name="Text Placeholder 2">
            <a:extLst>
              <a:ext uri="{FF2B5EF4-FFF2-40B4-BE49-F238E27FC236}">
                <a16:creationId xmlns:a16="http://schemas.microsoft.com/office/drawing/2014/main" id="{89143AAA-FA56-7042-81A8-3EA69EE2ADA7}"/>
              </a:ext>
            </a:extLst>
          </p:cNvPr>
          <p:cNvSpPr>
            <a:spLocks noGrp="1"/>
          </p:cNvSpPr>
          <p:nvPr>
            <p:ph type="body" sz="quarter" idx="10" hasCustomPrompt="1"/>
          </p:nvPr>
        </p:nvSpPr>
        <p:spPr>
          <a:xfrm>
            <a:off x="752766" y="1618080"/>
            <a:ext cx="10626725" cy="4126169"/>
          </a:xfrm>
          <a:prstGeom prst="rect">
            <a:avLst/>
          </a:prstGeom>
        </p:spPr>
        <p:txBody>
          <a:bodyPr/>
          <a:lstStyle>
            <a:lvl1pPr marL="228600" indent="-228600">
              <a:lnSpc>
                <a:spcPct val="100000"/>
              </a:lnSpc>
              <a:spcBef>
                <a:spcPts val="1200"/>
              </a:spcBef>
              <a:buClr>
                <a:schemeClr val="accent1"/>
              </a:buClr>
              <a:buSzPct val="120000"/>
              <a:buFont typeface="System Font Regular"/>
              <a:buChar char="⎼"/>
              <a:defRPr sz="1600" b="0" i="0">
                <a:latin typeface="Aktiv Grotesk" panose="020B0504020202020204" pitchFamily="34" charset="0"/>
                <a:ea typeface="Aktiv Grotesk" panose="020B0504020202020204" pitchFamily="34" charset="0"/>
                <a:cs typeface="Aktiv Grotesk" panose="020B0504020202020204" pitchFamily="34" charset="0"/>
              </a:defRPr>
            </a:lvl1pPr>
            <a:lvl2pPr marL="685800" indent="-228600">
              <a:lnSpc>
                <a:spcPct val="100000"/>
              </a:lnSpc>
              <a:spcBef>
                <a:spcPts val="1200"/>
              </a:spcBef>
              <a:buClr>
                <a:schemeClr val="accent1"/>
              </a:buClr>
              <a:buSzPct val="120000"/>
              <a:buFont typeface="System Font Regular"/>
              <a:buChar char="⎼"/>
              <a:defRPr sz="1400" b="0" i="0">
                <a:latin typeface="Aktiv Grotesk" panose="020B0504020202020204" pitchFamily="34" charset="0"/>
                <a:ea typeface="Aktiv Grotesk" panose="020B0504020202020204" pitchFamily="34" charset="0"/>
                <a:cs typeface="Aktiv Grotesk" panose="020B0504020202020204" pitchFamily="34" charset="0"/>
              </a:defRPr>
            </a:lvl2pPr>
            <a:lvl3pPr marL="1143000" indent="-228600">
              <a:lnSpc>
                <a:spcPct val="100000"/>
              </a:lnSpc>
              <a:spcBef>
                <a:spcPts val="1200"/>
              </a:spcBef>
              <a:buClr>
                <a:srgbClr val="BAE3F9"/>
              </a:buClr>
              <a:buSzPct val="120000"/>
              <a:buFont typeface="System Font Regular"/>
              <a:buChar char="⎼"/>
              <a:defRPr sz="1400" b="0" i="0">
                <a:latin typeface="Aktiv Grotesk" panose="020B0504020202020204" pitchFamily="34" charset="0"/>
                <a:ea typeface="Aktiv Grotesk" panose="020B0504020202020204" pitchFamily="34" charset="0"/>
                <a:cs typeface="Aktiv Grotesk" panose="020B0504020202020204" pitchFamily="34" charset="0"/>
              </a:defRPr>
            </a:lvl3pPr>
            <a:lvl4pPr marL="1600200" indent="-228600">
              <a:lnSpc>
                <a:spcPct val="100000"/>
              </a:lnSpc>
              <a:spcBef>
                <a:spcPts val="1200"/>
              </a:spcBef>
              <a:buClr>
                <a:srgbClr val="BAE3F9"/>
              </a:buClr>
              <a:buSzPct val="120000"/>
              <a:buFont typeface="System Font Regular"/>
              <a:buChar char="⎼"/>
              <a:defRPr sz="1400" b="0" i="0">
                <a:latin typeface="Aktiv Grotesk" panose="020B0504020202020204" pitchFamily="34" charset="0"/>
                <a:ea typeface="Aktiv Grotesk" panose="020B0504020202020204" pitchFamily="34" charset="0"/>
                <a:cs typeface="Aktiv Grotesk" panose="020B0504020202020204" pitchFamily="34" charset="0"/>
              </a:defRPr>
            </a:lvl4pPr>
            <a:lvl5pPr marL="2057400" indent="-228600">
              <a:lnSpc>
                <a:spcPct val="100000"/>
              </a:lnSpc>
              <a:spcBef>
                <a:spcPts val="1200"/>
              </a:spcBef>
              <a:buClr>
                <a:schemeClr val="accent2">
                  <a:lumMod val="40000"/>
                  <a:lumOff val="60000"/>
                </a:schemeClr>
              </a:buClr>
              <a:buSzPct val="120000"/>
              <a:buFont typeface="System Font Regular"/>
              <a:buChar char="⎼"/>
              <a:defRPr sz="1400" b="0" i="0">
                <a:latin typeface="Aktiv Grotesk" panose="020B0504020202020204" pitchFamily="34" charset="0"/>
                <a:ea typeface="Aktiv Grotesk" panose="020B0504020202020204" pitchFamily="34" charset="0"/>
                <a:cs typeface="Aktiv Grotesk" panose="020B0504020202020204" pitchFamily="34" charset="0"/>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p>
        </p:txBody>
      </p:sp>
      <p:cxnSp>
        <p:nvCxnSpPr>
          <p:cNvPr id="10" name="Straight Connector 9">
            <a:extLst>
              <a:ext uri="{FF2B5EF4-FFF2-40B4-BE49-F238E27FC236}">
                <a16:creationId xmlns:a16="http://schemas.microsoft.com/office/drawing/2014/main" id="{800DE144-2005-0249-B78F-33824937EABB}"/>
              </a:ext>
            </a:extLst>
          </p:cNvPr>
          <p:cNvCxnSpPr>
            <a:cxnSpLocks/>
          </p:cNvCxnSpPr>
          <p:nvPr userDrawn="1"/>
        </p:nvCxnSpPr>
        <p:spPr>
          <a:xfrm>
            <a:off x="-1" y="683418"/>
            <a:ext cx="432000" cy="1"/>
          </a:xfrm>
          <a:prstGeom prst="line">
            <a:avLst/>
          </a:prstGeom>
          <a:ln w="4064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4050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rved Background - Blue Line 2">
    <p:bg>
      <p:bgPr>
        <a:solidFill>
          <a:srgbClr val="BAE3F9"/>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36723B-2835-5C4D-98E1-6941C694F37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013" y="1805"/>
            <a:ext cx="12181973" cy="6854390"/>
          </a:xfrm>
          <a:prstGeom prst="rect">
            <a:avLst/>
          </a:prstGeom>
        </p:spPr>
      </p:pic>
      <p:sp>
        <p:nvSpPr>
          <p:cNvPr id="5" name="Title Placeholder 1"/>
          <p:cNvSpPr>
            <a:spLocks noGrp="1"/>
          </p:cNvSpPr>
          <p:nvPr>
            <p:ph type="title"/>
          </p:nvPr>
        </p:nvSpPr>
        <p:spPr>
          <a:xfrm>
            <a:off x="736601" y="20636"/>
            <a:ext cx="10515600" cy="1325563"/>
          </a:xfrm>
          <a:prstGeom prst="rect">
            <a:avLst/>
          </a:prstGeom>
        </p:spPr>
        <p:txBody>
          <a:bodyPr vert="horz" lIns="91440" tIns="45720" rIns="91440" bIns="45720" rtlCol="0" anchor="ctr">
            <a:normAutofit/>
          </a:bodyPr>
          <a:lstStyle/>
          <a:p>
            <a:r>
              <a:rPr lang="nb-NO"/>
              <a:t>Klikk for å redigere tittelstil</a:t>
            </a:r>
            <a:endParaRPr lang="de-DE"/>
          </a:p>
        </p:txBody>
      </p:sp>
      <p:cxnSp>
        <p:nvCxnSpPr>
          <p:cNvPr id="8" name="Straight Connector 7">
            <a:extLst>
              <a:ext uri="{FF2B5EF4-FFF2-40B4-BE49-F238E27FC236}">
                <a16:creationId xmlns:a16="http://schemas.microsoft.com/office/drawing/2014/main" id="{800DE144-2005-0249-B78F-33824937EABB}"/>
              </a:ext>
            </a:extLst>
          </p:cNvPr>
          <p:cNvCxnSpPr>
            <a:cxnSpLocks/>
          </p:cNvCxnSpPr>
          <p:nvPr userDrawn="1"/>
        </p:nvCxnSpPr>
        <p:spPr>
          <a:xfrm>
            <a:off x="-1" y="683418"/>
            <a:ext cx="432000" cy="1"/>
          </a:xfrm>
          <a:prstGeom prst="line">
            <a:avLst/>
          </a:prstGeom>
          <a:ln w="4064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0833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llet Points">
    <p:bg>
      <p:bgPr>
        <a:solidFill>
          <a:srgbClr val="BAE3F9"/>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E5CFC42-5260-D947-9AF7-02CF449F6ED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013" y="1805"/>
            <a:ext cx="12181973" cy="6854390"/>
          </a:xfrm>
          <a:prstGeom prst="rect">
            <a:avLst/>
          </a:prstGeom>
        </p:spPr>
      </p:pic>
      <p:sp>
        <p:nvSpPr>
          <p:cNvPr id="5" name="Title Placeholder 1"/>
          <p:cNvSpPr>
            <a:spLocks noGrp="1"/>
          </p:cNvSpPr>
          <p:nvPr>
            <p:ph type="title"/>
          </p:nvPr>
        </p:nvSpPr>
        <p:spPr>
          <a:xfrm>
            <a:off x="736601" y="20636"/>
            <a:ext cx="10515600" cy="1325563"/>
          </a:xfrm>
          <a:prstGeom prst="rect">
            <a:avLst/>
          </a:prstGeom>
        </p:spPr>
        <p:txBody>
          <a:bodyPr vert="horz" lIns="91440" tIns="45720" rIns="91440" bIns="45720" rtlCol="0" anchor="ctr">
            <a:normAutofit/>
          </a:bodyPr>
          <a:lstStyle/>
          <a:p>
            <a:r>
              <a:rPr lang="nb-NO"/>
              <a:t>Klikk for å redigere tittelstil</a:t>
            </a:r>
            <a:endParaRPr lang="de-DE"/>
          </a:p>
        </p:txBody>
      </p:sp>
      <p:cxnSp>
        <p:nvCxnSpPr>
          <p:cNvPr id="8" name="Straight Connector 7">
            <a:extLst>
              <a:ext uri="{FF2B5EF4-FFF2-40B4-BE49-F238E27FC236}">
                <a16:creationId xmlns:a16="http://schemas.microsoft.com/office/drawing/2014/main" id="{800DE144-2005-0249-B78F-33824937EABB}"/>
              </a:ext>
            </a:extLst>
          </p:cNvPr>
          <p:cNvCxnSpPr>
            <a:cxnSpLocks/>
          </p:cNvCxnSpPr>
          <p:nvPr userDrawn="1"/>
        </p:nvCxnSpPr>
        <p:spPr>
          <a:xfrm>
            <a:off x="-1" y="683418"/>
            <a:ext cx="432000" cy="1"/>
          </a:xfrm>
          <a:prstGeom prst="line">
            <a:avLst/>
          </a:prstGeom>
          <a:ln w="4064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2365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s 20% blu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EEF2A1A-C5DD-B043-8DF5-290AB37F956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013" y="1804"/>
            <a:ext cx="12181973" cy="6854390"/>
          </a:xfrm>
          <a:prstGeom prst="rect">
            <a:avLst/>
          </a:prstGeom>
        </p:spPr>
      </p:pic>
      <p:cxnSp>
        <p:nvCxnSpPr>
          <p:cNvPr id="6" name="Straight Connector 5">
            <a:extLst>
              <a:ext uri="{FF2B5EF4-FFF2-40B4-BE49-F238E27FC236}">
                <a16:creationId xmlns:a16="http://schemas.microsoft.com/office/drawing/2014/main" id="{4060AEFB-A833-FC4A-ACDD-48A63A8E203B}"/>
              </a:ext>
            </a:extLst>
          </p:cNvPr>
          <p:cNvCxnSpPr>
            <a:cxnSpLocks/>
          </p:cNvCxnSpPr>
          <p:nvPr userDrawn="1"/>
        </p:nvCxnSpPr>
        <p:spPr>
          <a:xfrm>
            <a:off x="-1" y="683418"/>
            <a:ext cx="432000" cy="1"/>
          </a:xfrm>
          <a:prstGeom prst="line">
            <a:avLst/>
          </a:prstGeom>
          <a:ln w="4064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A59BC691-B8FD-1A4F-B186-0E42B1DEE1EC}"/>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363841" y="6027287"/>
            <a:ext cx="988048" cy="747370"/>
          </a:xfrm>
          <a:prstGeom prst="rect">
            <a:avLst/>
          </a:prstGeom>
        </p:spPr>
      </p:pic>
      <p:sp>
        <p:nvSpPr>
          <p:cNvPr id="7" name="Title Placeholder 1"/>
          <p:cNvSpPr>
            <a:spLocks noGrp="1"/>
          </p:cNvSpPr>
          <p:nvPr>
            <p:ph type="title"/>
          </p:nvPr>
        </p:nvSpPr>
        <p:spPr>
          <a:xfrm>
            <a:off x="736601" y="20636"/>
            <a:ext cx="10515600" cy="1325563"/>
          </a:xfrm>
          <a:prstGeom prst="rect">
            <a:avLst/>
          </a:prstGeom>
        </p:spPr>
        <p:txBody>
          <a:bodyPr vert="horz" lIns="91440" tIns="45720" rIns="91440" bIns="45720" rtlCol="0" anchor="ctr">
            <a:normAutofit/>
          </a:bodyPr>
          <a:lstStyle/>
          <a:p>
            <a:r>
              <a:rPr lang="nb-NO"/>
              <a:t>Klikk for å redigere tittelstil</a:t>
            </a:r>
            <a:endParaRPr lang="de-DE"/>
          </a:p>
        </p:txBody>
      </p:sp>
    </p:spTree>
    <p:extLst>
      <p:ext uri="{BB962C8B-B14F-4D97-AF65-F5344CB8AC3E}">
        <p14:creationId xmlns:p14="http://schemas.microsoft.com/office/powerpoint/2010/main" val="2188997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60766256"/>
      </p:ext>
    </p:extLst>
  </p:cSld>
  <p:clrMap bg1="lt1" tx1="dk1" bg2="lt2" tx2="dk2" accent1="accent1" accent2="accent2" accent3="accent3" accent4="accent4" accent5="accent5" accent6="accent6" hlink="hlink" folHlink="folHlink"/>
  <p:sldLayoutIdLst>
    <p:sldLayoutId id="2147483812" r:id="rId1"/>
    <p:sldLayoutId id="2147483834" r:id="rId2"/>
    <p:sldLayoutId id="2147483818" r:id="rId3"/>
    <p:sldLayoutId id="2147483819" r:id="rId4"/>
    <p:sldLayoutId id="2147483673" r:id="rId5"/>
    <p:sldLayoutId id="2147483669" r:id="rId6"/>
    <p:sldLayoutId id="2147483676" r:id="rId7"/>
    <p:sldLayoutId id="2147483690" r:id="rId8"/>
    <p:sldLayoutId id="2147483691" r:id="rId9"/>
    <p:sldLayoutId id="2147483687" r:id="rId10"/>
    <p:sldLayoutId id="2147483688" r:id="rId11"/>
    <p:sldLayoutId id="2147483682" r:id="rId12"/>
    <p:sldLayoutId id="2147483683" r:id="rId13"/>
    <p:sldLayoutId id="2147483684" r:id="rId14"/>
    <p:sldLayoutId id="2147483685" r:id="rId15"/>
    <p:sldLayoutId id="2147483686" r:id="rId16"/>
    <p:sldLayoutId id="2147483665" r:id="rId17"/>
    <p:sldLayoutId id="2147483671" r:id="rId18"/>
    <p:sldLayoutId id="2147483835"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31.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0D90F6B-40F7-476A-8F3E-73BAEEE4049B}"/>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7958519" y="760157"/>
            <a:ext cx="3955227" cy="5349697"/>
          </a:xfrm>
          <a:prstGeom prst="rect">
            <a:avLst/>
          </a:prstGeom>
        </p:spPr>
      </p:pic>
      <p:sp>
        <p:nvSpPr>
          <p:cNvPr id="14" name="Rectangle 13">
            <a:extLst>
              <a:ext uri="{FF2B5EF4-FFF2-40B4-BE49-F238E27FC236}">
                <a16:creationId xmlns:a16="http://schemas.microsoft.com/office/drawing/2014/main" id="{09B13530-AE75-B345-A1E2-4E42B994FDD5}"/>
              </a:ext>
            </a:extLst>
          </p:cNvPr>
          <p:cNvSpPr/>
          <p:nvPr/>
        </p:nvSpPr>
        <p:spPr>
          <a:xfrm rot="5400000">
            <a:off x="-751764" y="5480589"/>
            <a:ext cx="2060035" cy="215444"/>
          </a:xfrm>
          <a:prstGeom prst="rect">
            <a:avLst/>
          </a:prstGeom>
        </p:spPr>
        <p:txBody>
          <a:bodyPr wrap="square">
            <a:spAutoFit/>
          </a:bodyPr>
          <a:lstStyle/>
          <a:p>
            <a:pPr algn="l" rtl="0"/>
            <a:r>
              <a:rPr lang="en-US" sz="800" dirty="0">
                <a:solidFill>
                  <a:schemeClr val="bg1"/>
                </a:solidFill>
                <a:latin typeface="Aktiv Grotesk" panose="020B0504020202020204" pitchFamily="34" charset="0"/>
              </a:rPr>
              <a:t>© </a:t>
            </a:r>
            <a:r>
              <a:rPr lang="de-AT" sz="800" b="0" i="0" dirty="0">
                <a:solidFill>
                  <a:schemeClr val="bg1"/>
                </a:solidFill>
                <a:effectLst/>
                <a:latin typeface="Roboto" panose="02000000000000000000" pitchFamily="2" charset="0"/>
              </a:rPr>
              <a:t>Gerhard Berger </a:t>
            </a:r>
            <a:r>
              <a:rPr lang="en-US" sz="800" dirty="0">
                <a:solidFill>
                  <a:schemeClr val="bg1"/>
                </a:solidFill>
                <a:latin typeface="Aktiv Grotesk" panose="020B0504020202020204" pitchFamily="34" charset="0"/>
              </a:rPr>
              <a:t>|  Austria</a:t>
            </a:r>
            <a:endParaRPr lang="en-US" sz="800" dirty="0">
              <a:solidFill>
                <a:schemeClr val="bg1"/>
              </a:solidFill>
              <a:effectLst/>
              <a:latin typeface="Aktiv Grotesk" panose="020B0504020202020204" pitchFamily="34" charset="0"/>
            </a:endParaRPr>
          </a:p>
        </p:txBody>
      </p:sp>
      <p:cxnSp>
        <p:nvCxnSpPr>
          <p:cNvPr id="31" name="Straight Connector 30">
            <a:extLst>
              <a:ext uri="{FF2B5EF4-FFF2-40B4-BE49-F238E27FC236}">
                <a16:creationId xmlns:a16="http://schemas.microsoft.com/office/drawing/2014/main" id="{95277545-B3FE-DD47-B727-99FDB391275B}"/>
              </a:ext>
            </a:extLst>
          </p:cNvPr>
          <p:cNvCxnSpPr>
            <a:cxnSpLocks/>
          </p:cNvCxnSpPr>
          <p:nvPr/>
        </p:nvCxnSpPr>
        <p:spPr>
          <a:xfrm>
            <a:off x="11139666" y="1523207"/>
            <a:ext cx="1052334" cy="0"/>
          </a:xfrm>
          <a:prstGeom prst="line">
            <a:avLst/>
          </a:prstGeom>
          <a:ln w="4064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6" name="Plassholder for bilde 15" descr="Et bilde som inneholder tegnefilm, Animasjon&#10;&#10;KI-generert innhold kan være feil.">
            <a:extLst>
              <a:ext uri="{FF2B5EF4-FFF2-40B4-BE49-F238E27FC236}">
                <a16:creationId xmlns:a16="http://schemas.microsoft.com/office/drawing/2014/main" id="{B69939D1-62D7-728C-C399-579302E4D12A}"/>
              </a:ext>
            </a:extLst>
          </p:cNvPr>
          <p:cNvPicPr>
            <a:picLocks noGrp="1" noChangeAspect="1"/>
          </p:cNvPicPr>
          <p:nvPr>
            <p:ph type="pic" sz="quarter" idx="10"/>
          </p:nvPr>
        </p:nvPicPr>
        <p:blipFill>
          <a:blip r:embed="rId4" cstate="print">
            <a:extLst>
              <a:ext uri="{28A0092B-C50C-407E-A947-70E740481C1C}">
                <a14:useLocalDpi xmlns:a14="http://schemas.microsoft.com/office/drawing/2010/main"/>
              </a:ext>
            </a:extLst>
          </a:blip>
          <a:srcRect/>
          <a:stretch>
            <a:fillRect/>
          </a:stretch>
        </p:blipFill>
        <p:spPr>
          <a:xfrm>
            <a:off x="0" y="0"/>
            <a:ext cx="12192000" cy="7004050"/>
          </a:xfrm>
        </p:spPr>
      </p:pic>
      <p:sp>
        <p:nvSpPr>
          <p:cNvPr id="2" name="TekstSylinder 1">
            <a:extLst>
              <a:ext uri="{FF2B5EF4-FFF2-40B4-BE49-F238E27FC236}">
                <a16:creationId xmlns:a16="http://schemas.microsoft.com/office/drawing/2014/main" id="{E3B4B960-55D7-5771-C0C2-333133184251}"/>
              </a:ext>
            </a:extLst>
          </p:cNvPr>
          <p:cNvSpPr txBox="1"/>
          <p:nvPr/>
        </p:nvSpPr>
        <p:spPr>
          <a:xfrm>
            <a:off x="3012577" y="539146"/>
            <a:ext cx="9058698" cy="800219"/>
          </a:xfrm>
          <a:prstGeom prst="rect">
            <a:avLst/>
          </a:prstGeom>
          <a:noFill/>
        </p:spPr>
        <p:txBody>
          <a:bodyPr wrap="none" rtlCol="0">
            <a:spAutoFit/>
          </a:bodyPr>
          <a:lstStyle/>
          <a:p>
            <a:pPr algn="ctr"/>
            <a:r>
              <a:rPr lang="nb-NO" sz="2800" b="1" kern="100" dirty="0">
                <a:solidFill>
                  <a:schemeClr val="bg2"/>
                </a:solidFill>
                <a:effectLst/>
                <a:latin typeface="Calibri" panose="020F0502020204030204" pitchFamily="34" charset="0"/>
                <a:ea typeface="Times New Roman" panose="02020603050405020304" pitchFamily="18" charset="0"/>
                <a:cs typeface="Times New Roman" panose="02020603050405020304" pitchFamily="18" charset="0"/>
              </a:rPr>
              <a:t>Hvordan skape gode og solide fosterhjem i egen kommune?</a:t>
            </a:r>
            <a:endParaRPr lang="nb-NO" sz="2800" kern="100" dirty="0">
              <a:solidFill>
                <a:schemeClr val="bg2"/>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r>
              <a:rPr lang="nb-NO" i="1" dirty="0">
                <a:solidFill>
                  <a:schemeClr val="bg2"/>
                </a:solidFill>
                <a:latin typeface="Aktiv Grotesk" panose="020B0504020202020204" pitchFamily="34" charset="0"/>
                <a:ea typeface="Aktiv Grotesk" panose="020B0504020202020204" pitchFamily="34" charset="0"/>
                <a:cs typeface="Aktiv Grotesk" panose="020B0504020202020204" pitchFamily="34" charset="0"/>
              </a:rPr>
              <a:t>Prosjektbeskrivelse, versjon 1. oktober 2024</a:t>
            </a:r>
          </a:p>
        </p:txBody>
      </p:sp>
      <p:sp>
        <p:nvSpPr>
          <p:cNvPr id="3" name="TekstSylinder 2">
            <a:extLst>
              <a:ext uri="{FF2B5EF4-FFF2-40B4-BE49-F238E27FC236}">
                <a16:creationId xmlns:a16="http://schemas.microsoft.com/office/drawing/2014/main" id="{4E6538EF-8B50-853F-C9C6-712A8964301A}"/>
              </a:ext>
            </a:extLst>
          </p:cNvPr>
          <p:cNvSpPr txBox="1"/>
          <p:nvPr/>
        </p:nvSpPr>
        <p:spPr>
          <a:xfrm>
            <a:off x="9211387" y="1508783"/>
            <a:ext cx="2702359" cy="1323439"/>
          </a:xfrm>
          <a:prstGeom prst="rect">
            <a:avLst/>
          </a:prstGeom>
          <a:noFill/>
        </p:spPr>
        <p:txBody>
          <a:bodyPr wrap="square" rtlCol="0">
            <a:spAutoFit/>
          </a:bodyPr>
          <a:lstStyle/>
          <a:p>
            <a:pPr algn="r"/>
            <a:r>
              <a:rPr lang="nb-NO" sz="1600" i="1" dirty="0">
                <a:solidFill>
                  <a:schemeClr val="bg2"/>
                </a:solidFill>
                <a:effectLst/>
                <a:latin typeface="Calibri" panose="020F0502020204030204" pitchFamily="34" charset="0"/>
                <a:ea typeface="Times New Roman" panose="02020603050405020304" pitchFamily="18" charset="0"/>
                <a:cs typeface="Times New Roman" panose="02020603050405020304" pitchFamily="18" charset="0"/>
              </a:rPr>
              <a:t>En disposisjon av fosterhjemsprosjektet mellom</a:t>
            </a:r>
            <a:br>
              <a:rPr lang="nb-NO" sz="1600" i="1" dirty="0">
                <a:solidFill>
                  <a:schemeClr val="bg2"/>
                </a:solidFill>
                <a:effectLst/>
                <a:latin typeface="Calibri" panose="020F0502020204030204" pitchFamily="34" charset="0"/>
                <a:ea typeface="Times New Roman" panose="02020603050405020304" pitchFamily="18" charset="0"/>
                <a:cs typeface="Times New Roman" panose="02020603050405020304" pitchFamily="18" charset="0"/>
              </a:rPr>
            </a:br>
            <a:r>
              <a:rPr lang="nb-NO" sz="1600" i="1" dirty="0">
                <a:solidFill>
                  <a:schemeClr val="bg2"/>
                </a:solidFill>
                <a:effectLst/>
                <a:latin typeface="Calibri" panose="020F0502020204030204" pitchFamily="34" charset="0"/>
                <a:ea typeface="Times New Roman" panose="02020603050405020304" pitchFamily="18" charset="0"/>
                <a:cs typeface="Times New Roman" panose="02020603050405020304" pitchFamily="18" charset="0"/>
              </a:rPr>
              <a:t>SOS-barnebyer, </a:t>
            </a:r>
          </a:p>
          <a:p>
            <a:pPr algn="r"/>
            <a:r>
              <a:rPr lang="nb-NO" sz="1600" i="1" dirty="0">
                <a:solidFill>
                  <a:schemeClr val="bg2"/>
                </a:solidFill>
                <a:effectLst/>
                <a:latin typeface="Calibri" panose="020F0502020204030204" pitchFamily="34" charset="0"/>
                <a:ea typeface="Times New Roman" panose="02020603050405020304" pitchFamily="18" charset="0"/>
                <a:cs typeface="Times New Roman" panose="02020603050405020304" pitchFamily="18" charset="0"/>
              </a:rPr>
              <a:t>Lillehammer kommune </a:t>
            </a:r>
          </a:p>
          <a:p>
            <a:pPr algn="r"/>
            <a:r>
              <a:rPr lang="nb-NO" sz="1600" i="1" dirty="0">
                <a:solidFill>
                  <a:schemeClr val="bg2"/>
                </a:solidFill>
                <a:effectLst/>
                <a:latin typeface="Calibri" panose="020F0502020204030204" pitchFamily="34" charset="0"/>
                <a:ea typeface="Times New Roman" panose="02020603050405020304" pitchFamily="18" charset="0"/>
                <a:cs typeface="Times New Roman" panose="02020603050405020304" pitchFamily="18" charset="0"/>
              </a:rPr>
              <a:t>og Asker kommune</a:t>
            </a:r>
            <a:r>
              <a:rPr lang="nb-NO" sz="1600" dirty="0">
                <a:solidFill>
                  <a:schemeClr val="bg2"/>
                </a:solidFill>
                <a:effectLst/>
              </a:rPr>
              <a:t> </a:t>
            </a:r>
            <a:endParaRPr lang="nb-NO" sz="1600" dirty="0">
              <a:solidFill>
                <a:schemeClr val="bg2"/>
              </a:solidFill>
              <a:latin typeface="Aktiv Grotesk" panose="020B0504020202020204" pitchFamily="34" charset="0"/>
              <a:ea typeface="Aktiv Grotesk" panose="020B0504020202020204" pitchFamily="34" charset="0"/>
              <a:cs typeface="Aktiv Grotesk" panose="020B0504020202020204" pitchFamily="34" charset="0"/>
            </a:endParaRPr>
          </a:p>
        </p:txBody>
      </p:sp>
    </p:spTree>
    <p:extLst>
      <p:ext uri="{BB962C8B-B14F-4D97-AF65-F5344CB8AC3E}">
        <p14:creationId xmlns:p14="http://schemas.microsoft.com/office/powerpoint/2010/main" val="2007523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8C7E78-A765-0233-71FC-26281A58FA36}"/>
            </a:ext>
          </a:extLst>
        </p:cNvPr>
        <p:cNvGrpSpPr/>
        <p:nvPr/>
      </p:nvGrpSpPr>
      <p:grpSpPr>
        <a:xfrm>
          <a:off x="0" y="0"/>
          <a:ext cx="0" cy="0"/>
          <a:chOff x="0" y="0"/>
          <a:chExt cx="0" cy="0"/>
        </a:xfrm>
      </p:grpSpPr>
      <p:sp>
        <p:nvSpPr>
          <p:cNvPr id="8" name="Tittel 2">
            <a:extLst>
              <a:ext uri="{FF2B5EF4-FFF2-40B4-BE49-F238E27FC236}">
                <a16:creationId xmlns:a16="http://schemas.microsoft.com/office/drawing/2014/main" id="{15A12541-4FD4-ED77-2B94-0273AE6DA9C2}"/>
              </a:ext>
            </a:extLst>
          </p:cNvPr>
          <p:cNvSpPr txBox="1">
            <a:spLocks/>
          </p:cNvSpPr>
          <p:nvPr/>
        </p:nvSpPr>
        <p:spPr>
          <a:xfrm>
            <a:off x="431668" y="1620268"/>
            <a:ext cx="5198691" cy="716532"/>
          </a:xfrm>
          <a:prstGeom prst="rect">
            <a:avLst/>
          </a:prstGeom>
        </p:spPr>
        <p:txBody>
          <a:bodyPr vert="horz" lIns="91440" tIns="45720" rIns="91440" bIns="45720" rtlCol="0" anchor="ctr">
            <a:normAutofit/>
          </a:bodyPr>
          <a:lstStyle>
            <a:lvl1pPr defTabSz="914400">
              <a:lnSpc>
                <a:spcPct val="90000"/>
              </a:lnSpc>
              <a:spcBef>
                <a:spcPct val="0"/>
              </a:spcBef>
              <a:buNone/>
              <a:defRPr sz="4400" b="1">
                <a:latin typeface="+mj-lt"/>
                <a:ea typeface="+mj-ea"/>
                <a:cs typeface="+mj-cs"/>
              </a:defRPr>
            </a:lvl1pPr>
          </a:lstStyle>
          <a:p>
            <a:pPr>
              <a:spcAft>
                <a:spcPts val="600"/>
              </a:spcAft>
            </a:pPr>
            <a:r>
              <a:rPr lang="nb-NO" sz="1800" b="1" kern="100" dirty="0">
                <a:solidFill>
                  <a:srgbClr val="00B0F0"/>
                </a:solidFill>
                <a:effectLst/>
                <a:ea typeface="Times New Roman" panose="02020603050405020304" pitchFamily="18" charset="0"/>
                <a:cs typeface="Times New Roman" panose="02020603050405020304" pitchFamily="18" charset="0"/>
              </a:rPr>
              <a:t>Rett fosterhjem for oppdraget</a:t>
            </a:r>
            <a:endParaRPr lang="nb-NO" sz="1800" kern="100" dirty="0">
              <a:effectLst/>
              <a:ea typeface="Times New Roman" panose="02020603050405020304" pitchFamily="18" charset="0"/>
              <a:cs typeface="Times New Roman" panose="02020603050405020304" pitchFamily="18" charset="0"/>
            </a:endParaRPr>
          </a:p>
        </p:txBody>
      </p:sp>
      <p:sp>
        <p:nvSpPr>
          <p:cNvPr id="5" name="Plassholder for tekst 3">
            <a:extLst>
              <a:ext uri="{FF2B5EF4-FFF2-40B4-BE49-F238E27FC236}">
                <a16:creationId xmlns:a16="http://schemas.microsoft.com/office/drawing/2014/main" id="{E7C8A109-210F-56C9-B44B-71661E00D2A9}"/>
              </a:ext>
            </a:extLst>
          </p:cNvPr>
          <p:cNvSpPr txBox="1">
            <a:spLocks/>
          </p:cNvSpPr>
          <p:nvPr/>
        </p:nvSpPr>
        <p:spPr>
          <a:xfrm>
            <a:off x="431668" y="2336800"/>
            <a:ext cx="5435740" cy="3666067"/>
          </a:xfrm>
          <a:prstGeom prst="rect">
            <a:avLst/>
          </a:prstGeom>
        </p:spPr>
        <p:txBody>
          <a:bodyPr>
            <a:normAutofit/>
          </a:bodyPr>
          <a:lstStyle>
            <a:lvl1pPr marL="228600" indent="-228600" algn="l" defTabSz="914400" rtl="0" eaLnBrk="1" latinLnBrk="0" hangingPunct="1">
              <a:lnSpc>
                <a:spcPct val="100000"/>
              </a:lnSpc>
              <a:spcBef>
                <a:spcPts val="1200"/>
              </a:spcBef>
              <a:buClr>
                <a:schemeClr val="accent1"/>
              </a:buClr>
              <a:buSzPct val="120000"/>
              <a:buFont typeface="System Font Regular"/>
              <a:buChar char="⎼"/>
              <a:defRPr sz="1600" b="0" i="0" kern="1200">
                <a:solidFill>
                  <a:schemeClr val="tx1"/>
                </a:solidFill>
                <a:latin typeface="Aktiv Grotesk" panose="020B0504020202020204" pitchFamily="34" charset="0"/>
                <a:ea typeface="Aktiv Grotesk" panose="020B0504020202020204" pitchFamily="34" charset="0"/>
                <a:cs typeface="Aktiv Grotesk" panose="020B0504020202020204" pitchFamily="34" charset="0"/>
              </a:defRPr>
            </a:lvl1pPr>
            <a:lvl2pPr marL="685800" indent="-228600" algn="l" defTabSz="914400" rtl="0" eaLnBrk="1" latinLnBrk="0" hangingPunct="1">
              <a:lnSpc>
                <a:spcPct val="100000"/>
              </a:lnSpc>
              <a:spcBef>
                <a:spcPts val="1200"/>
              </a:spcBef>
              <a:buClr>
                <a:schemeClr val="accent1"/>
              </a:buClr>
              <a:buSzPct val="120000"/>
              <a:buFont typeface="System Font Regular"/>
              <a:buChar char="⎼"/>
              <a:defRPr sz="1400" b="0" i="0" kern="1200">
                <a:solidFill>
                  <a:schemeClr val="tx1"/>
                </a:solidFill>
                <a:latin typeface="Aktiv Grotesk" panose="020B0504020202020204" pitchFamily="34" charset="0"/>
                <a:ea typeface="Aktiv Grotesk" panose="020B0504020202020204" pitchFamily="34" charset="0"/>
                <a:cs typeface="Aktiv Grotesk" panose="020B0504020202020204" pitchFamily="34" charset="0"/>
              </a:defRPr>
            </a:lvl2pPr>
            <a:lvl3pPr marL="1143000" indent="-228600" algn="l" defTabSz="914400" rtl="0" eaLnBrk="1" latinLnBrk="0" hangingPunct="1">
              <a:lnSpc>
                <a:spcPct val="100000"/>
              </a:lnSpc>
              <a:spcBef>
                <a:spcPts val="1200"/>
              </a:spcBef>
              <a:buClr>
                <a:srgbClr val="BAE3F9"/>
              </a:buClr>
              <a:buSzPct val="120000"/>
              <a:buFont typeface="System Font Regular"/>
              <a:buChar char="⎼"/>
              <a:defRPr sz="1400" b="0" i="0" kern="1200">
                <a:solidFill>
                  <a:schemeClr val="tx1"/>
                </a:solidFill>
                <a:latin typeface="Aktiv Grotesk" panose="020B0504020202020204" pitchFamily="34" charset="0"/>
                <a:ea typeface="Aktiv Grotesk" panose="020B0504020202020204" pitchFamily="34" charset="0"/>
                <a:cs typeface="Aktiv Grotesk" panose="020B0504020202020204" pitchFamily="34" charset="0"/>
              </a:defRPr>
            </a:lvl3pPr>
            <a:lvl4pPr marL="1600200" indent="-228600" algn="l" defTabSz="914400" rtl="0" eaLnBrk="1" latinLnBrk="0" hangingPunct="1">
              <a:lnSpc>
                <a:spcPct val="100000"/>
              </a:lnSpc>
              <a:spcBef>
                <a:spcPts val="1200"/>
              </a:spcBef>
              <a:buClr>
                <a:srgbClr val="BAE3F9"/>
              </a:buClr>
              <a:buSzPct val="120000"/>
              <a:buFont typeface="System Font Regular"/>
              <a:buChar char="⎼"/>
              <a:defRPr sz="1400" b="0" i="0" kern="1200">
                <a:solidFill>
                  <a:schemeClr val="tx1"/>
                </a:solidFill>
                <a:latin typeface="Aktiv Grotesk" panose="020B0504020202020204" pitchFamily="34" charset="0"/>
                <a:ea typeface="Aktiv Grotesk" panose="020B0504020202020204" pitchFamily="34" charset="0"/>
                <a:cs typeface="Aktiv Grotesk" panose="020B0504020202020204" pitchFamily="34" charset="0"/>
              </a:defRPr>
            </a:lvl4pPr>
            <a:lvl5pPr marL="2057400" indent="-228600" algn="l" defTabSz="914400" rtl="0" eaLnBrk="1" latinLnBrk="0" hangingPunct="1">
              <a:lnSpc>
                <a:spcPct val="100000"/>
              </a:lnSpc>
              <a:spcBef>
                <a:spcPts val="1200"/>
              </a:spcBef>
              <a:buClr>
                <a:schemeClr val="accent2">
                  <a:lumMod val="40000"/>
                  <a:lumOff val="60000"/>
                </a:schemeClr>
              </a:buClr>
              <a:buSzPct val="120000"/>
              <a:buFont typeface="System Font Regular"/>
              <a:buChar char="⎼"/>
              <a:defRPr sz="1400" b="0" i="0" kern="1200">
                <a:solidFill>
                  <a:schemeClr val="tx1"/>
                </a:solidFill>
                <a:latin typeface="Aktiv Grotesk" panose="020B0504020202020204" pitchFamily="34" charset="0"/>
                <a:ea typeface="Aktiv Grotesk" panose="020B0504020202020204" pitchFamily="34" charset="0"/>
                <a:cs typeface="Aktiv Grotesk" panose="020B05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kern="100" dirty="0">
                <a:effectLst/>
                <a:latin typeface="+mn-lt"/>
                <a:ea typeface="Times New Roman" panose="02020603050405020304" pitchFamily="18" charset="0"/>
                <a:cs typeface="Times New Roman" panose="02020603050405020304" pitchFamily="18" charset="0"/>
              </a:rPr>
              <a:t>«Hva trenger dette barnet?», et avgjørende spørsmål tjenesten skal stille, før rekruttering starter, for å vite hvor man skal lete, hvem vi ønsker, og dermed hva vi spør etter. </a:t>
            </a:r>
          </a:p>
          <a:p>
            <a:pPr marL="0" indent="0">
              <a:buNone/>
            </a:pPr>
            <a:r>
              <a:rPr lang="nb-NO" sz="1200" kern="100" dirty="0">
                <a:effectLst/>
                <a:latin typeface="+mn-lt"/>
                <a:ea typeface="Times New Roman" panose="02020603050405020304" pitchFamily="18" charset="0"/>
                <a:cs typeface="Times New Roman" panose="02020603050405020304" pitchFamily="18" charset="0"/>
              </a:rPr>
              <a:t>Barna som skal i fosterhjem, er ulike. Noen har store traumer fra det de har opplevd, sliter med sin psykiske helse, har problemer på skolen, er utagerende eller innesluttet. Barna har ulike behov, og trenger fosterhjem som kan være til støtte for akkurat seg. Vi trenger et bredt tilfang på mulige fosterhjem. Og disse trenger innsikt i oppdraget og forståelse av at det er en krevende jobb. Barnet vil trenge mer oppfølging enn de fleste. Leverer vi ikke på dette er muligheten stor for at forventningene til fosterforeldrene ikke oppfylles. Og det går ut over barnet. Altfor mange fosterhjem er rekruttert av retorikken «kan du smøre en matpakke til?», mens det her må langt mer til enn en matpakke. Omfanget av omsorgsbehov og kompetanse i oppfølgingen må tydeliggjøres. Vi må følgelig nyansere og differensiere kommunikasjonen når vi snakker om og rekrutterer fosterhjem. Det er et samfunnsoppdrag, som er krevende og som </a:t>
            </a:r>
            <a:r>
              <a:rPr lang="nb-NO" sz="1200" kern="100" dirty="0">
                <a:solidFill>
                  <a:srgbClr val="00B0F0"/>
                </a:solidFill>
                <a:effectLst/>
                <a:latin typeface="+mn-lt"/>
                <a:ea typeface="Times New Roman" panose="02020603050405020304" pitchFamily="18" charset="0"/>
                <a:cs typeface="Times New Roman" panose="02020603050405020304" pitchFamily="18" charset="0"/>
              </a:rPr>
              <a:t>forutsetter at du vil og kan stå i det </a:t>
            </a:r>
            <a:r>
              <a:rPr lang="nb-NO" sz="1200" kern="100" dirty="0">
                <a:effectLst/>
                <a:latin typeface="+mn-lt"/>
                <a:ea typeface="Times New Roman" panose="02020603050405020304" pitchFamily="18" charset="0"/>
                <a:cs typeface="Times New Roman" panose="02020603050405020304" pitchFamily="18" charset="0"/>
              </a:rPr>
              <a:t>sammen med barnet.</a:t>
            </a:r>
          </a:p>
        </p:txBody>
      </p:sp>
      <p:sp>
        <p:nvSpPr>
          <p:cNvPr id="2" name="Plassholder for bilde 1">
            <a:extLst>
              <a:ext uri="{FF2B5EF4-FFF2-40B4-BE49-F238E27FC236}">
                <a16:creationId xmlns:a16="http://schemas.microsoft.com/office/drawing/2014/main" id="{22A6E8AE-6766-9765-4D84-BBD2E9DFEADB}"/>
              </a:ext>
            </a:extLst>
          </p:cNvPr>
          <p:cNvSpPr>
            <a:spLocks noGrp="1"/>
          </p:cNvSpPr>
          <p:nvPr>
            <p:ph type="pic" sz="quarter" idx="10"/>
          </p:nvPr>
        </p:nvSpPr>
        <p:spPr>
          <a:xfrm>
            <a:off x="6096000" y="20636"/>
            <a:ext cx="6096000" cy="6816728"/>
          </a:xfrm>
        </p:spPr>
        <p:txBody>
          <a:bodyPr/>
          <a:lstStyle/>
          <a:p>
            <a:endParaRPr lang="nb-NO" dirty="0"/>
          </a:p>
          <a:p>
            <a:endParaRPr lang="nb-NO" dirty="0"/>
          </a:p>
          <a:p>
            <a:pPr marL="0" indent="0">
              <a:buNone/>
            </a:pPr>
            <a:endParaRPr lang="nb-NO" dirty="0"/>
          </a:p>
          <a:p>
            <a:pPr marL="0" indent="0">
              <a:buNone/>
            </a:pPr>
            <a:r>
              <a:rPr lang="nb-NO" b="1" dirty="0"/>
              <a:t>        </a:t>
            </a:r>
          </a:p>
        </p:txBody>
      </p:sp>
      <p:pic>
        <p:nvPicPr>
          <p:cNvPr id="4" name="Bilde 3" descr="Et bilde som inneholder sketch, tegning, illustrasjon, kunst&#10;&#10;KI-generert innhold kan være feil.">
            <a:extLst>
              <a:ext uri="{FF2B5EF4-FFF2-40B4-BE49-F238E27FC236}">
                <a16:creationId xmlns:a16="http://schemas.microsoft.com/office/drawing/2014/main" id="{69594A57-3471-CC64-DB92-45EF348232A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078121" y="2409298"/>
            <a:ext cx="6113879" cy="4428066"/>
          </a:xfrm>
          <a:prstGeom prst="rect">
            <a:avLst/>
          </a:prstGeom>
        </p:spPr>
      </p:pic>
      <p:pic>
        <p:nvPicPr>
          <p:cNvPr id="7" name="Bilde 6" descr="Et bilde som inneholder tegning, sketch, tegnefilm, illustrasjon&#10;&#10;KI-generert innhold kan være feil.">
            <a:extLst>
              <a:ext uri="{FF2B5EF4-FFF2-40B4-BE49-F238E27FC236}">
                <a16:creationId xmlns:a16="http://schemas.microsoft.com/office/drawing/2014/main" id="{EBCB7ABB-B730-F2B3-64E7-057B2A7BBE2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537020" y="25745"/>
            <a:ext cx="1818752" cy="1987843"/>
          </a:xfrm>
          <a:prstGeom prst="rect">
            <a:avLst/>
          </a:prstGeom>
        </p:spPr>
      </p:pic>
      <p:pic>
        <p:nvPicPr>
          <p:cNvPr id="10" name="Bilde 9" descr="Et bilde som inneholder sketch, tegning, kunst, illustrasjon&#10;&#10;KI-generert innhold kan være feil.">
            <a:extLst>
              <a:ext uri="{FF2B5EF4-FFF2-40B4-BE49-F238E27FC236}">
                <a16:creationId xmlns:a16="http://schemas.microsoft.com/office/drawing/2014/main" id="{97E71A88-8C95-BEA3-8A6E-01F404E43418}"/>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689580" y="5369821"/>
            <a:ext cx="1166739" cy="1383724"/>
          </a:xfrm>
          <a:prstGeom prst="rect">
            <a:avLst/>
          </a:prstGeom>
        </p:spPr>
      </p:pic>
    </p:spTree>
    <p:extLst>
      <p:ext uri="{BB962C8B-B14F-4D97-AF65-F5344CB8AC3E}">
        <p14:creationId xmlns:p14="http://schemas.microsoft.com/office/powerpoint/2010/main" val="14475257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5F2980-A49D-2033-580F-1F581974AEBD}"/>
            </a:ext>
          </a:extLst>
        </p:cNvPr>
        <p:cNvGrpSpPr/>
        <p:nvPr/>
      </p:nvGrpSpPr>
      <p:grpSpPr>
        <a:xfrm>
          <a:off x="0" y="0"/>
          <a:ext cx="0" cy="0"/>
          <a:chOff x="0" y="0"/>
          <a:chExt cx="0" cy="0"/>
        </a:xfrm>
      </p:grpSpPr>
      <p:sp>
        <p:nvSpPr>
          <p:cNvPr id="2" name="Plassholder for bilde 1">
            <a:extLst>
              <a:ext uri="{FF2B5EF4-FFF2-40B4-BE49-F238E27FC236}">
                <a16:creationId xmlns:a16="http://schemas.microsoft.com/office/drawing/2014/main" id="{0B0FDACD-E95C-4B6E-51BE-DF56A2F12A12}"/>
              </a:ext>
            </a:extLst>
          </p:cNvPr>
          <p:cNvSpPr>
            <a:spLocks noGrp="1"/>
          </p:cNvSpPr>
          <p:nvPr>
            <p:ph type="pic" sz="quarter" idx="10"/>
          </p:nvPr>
        </p:nvSpPr>
        <p:spPr>
          <a:xfrm>
            <a:off x="8718550" y="20636"/>
            <a:ext cx="3473450" cy="6816728"/>
          </a:xfrm>
        </p:spPr>
        <p:txBody>
          <a:bodyPr/>
          <a:lstStyle/>
          <a:p>
            <a:endParaRPr lang="nb-NO" dirty="0"/>
          </a:p>
          <a:p>
            <a:endParaRPr lang="nb-NO" dirty="0"/>
          </a:p>
          <a:p>
            <a:pPr marL="0" indent="0">
              <a:buNone/>
            </a:pPr>
            <a:endParaRPr lang="nb-NO" dirty="0"/>
          </a:p>
          <a:p>
            <a:pPr marL="0" indent="0">
              <a:buNone/>
            </a:pPr>
            <a:r>
              <a:rPr lang="nb-NO" b="1" dirty="0"/>
              <a:t>        </a:t>
            </a:r>
          </a:p>
        </p:txBody>
      </p:sp>
      <p:sp>
        <p:nvSpPr>
          <p:cNvPr id="10" name="Tittel 2">
            <a:extLst>
              <a:ext uri="{FF2B5EF4-FFF2-40B4-BE49-F238E27FC236}">
                <a16:creationId xmlns:a16="http://schemas.microsoft.com/office/drawing/2014/main" id="{8A5451ED-C0E8-274E-B69A-457753E50F8C}"/>
              </a:ext>
            </a:extLst>
          </p:cNvPr>
          <p:cNvSpPr txBox="1">
            <a:spLocks/>
          </p:cNvSpPr>
          <p:nvPr/>
        </p:nvSpPr>
        <p:spPr>
          <a:xfrm>
            <a:off x="429734" y="1815568"/>
            <a:ext cx="7728959" cy="716532"/>
          </a:xfrm>
          <a:prstGeom prst="rect">
            <a:avLst/>
          </a:prstGeom>
        </p:spPr>
        <p:txBody>
          <a:bodyPr vert="horz" lIns="91440" tIns="45720" rIns="91440" bIns="45720" rtlCol="0" anchor="ctr">
            <a:normAutofit/>
          </a:bodyPr>
          <a:lstStyle>
            <a:lvl1pPr defTabSz="914400">
              <a:lnSpc>
                <a:spcPct val="90000"/>
              </a:lnSpc>
              <a:spcBef>
                <a:spcPct val="0"/>
              </a:spcBef>
              <a:buNone/>
              <a:defRPr sz="4400" b="1">
                <a:latin typeface="+mj-lt"/>
                <a:ea typeface="+mj-ea"/>
                <a:cs typeface="+mj-cs"/>
              </a:defRPr>
            </a:lvl1pPr>
          </a:lstStyle>
          <a:p>
            <a:pPr>
              <a:spcAft>
                <a:spcPts val="600"/>
              </a:spcAft>
            </a:pPr>
            <a:r>
              <a:rPr lang="nb-NO" sz="1800" b="1" kern="100" dirty="0">
                <a:solidFill>
                  <a:srgbClr val="00B0F0"/>
                </a:solidFill>
                <a:effectLst/>
                <a:ea typeface="Times New Roman" panose="02020603050405020304" pitchFamily="18" charset="0"/>
                <a:cs typeface="Times New Roman" panose="02020603050405020304" pitchFamily="18" charset="0"/>
              </a:rPr>
              <a:t>Hvordan rekrutterer vi fosterhjemmene, helt konkret?</a:t>
            </a:r>
            <a:endParaRPr lang="nb-NO" sz="1800" kern="100" dirty="0">
              <a:effectLst/>
              <a:ea typeface="Times New Roman" panose="02020603050405020304" pitchFamily="18" charset="0"/>
              <a:cs typeface="Times New Roman" panose="02020603050405020304" pitchFamily="18" charset="0"/>
            </a:endParaRPr>
          </a:p>
        </p:txBody>
      </p:sp>
      <p:sp>
        <p:nvSpPr>
          <p:cNvPr id="11" name="Plassholder for tekst 3">
            <a:extLst>
              <a:ext uri="{FF2B5EF4-FFF2-40B4-BE49-F238E27FC236}">
                <a16:creationId xmlns:a16="http://schemas.microsoft.com/office/drawing/2014/main" id="{7C62260B-FD7E-7768-FEC5-B13847F42523}"/>
              </a:ext>
            </a:extLst>
          </p:cNvPr>
          <p:cNvSpPr txBox="1">
            <a:spLocks/>
          </p:cNvSpPr>
          <p:nvPr/>
        </p:nvSpPr>
        <p:spPr>
          <a:xfrm>
            <a:off x="429734" y="2532100"/>
            <a:ext cx="8081383" cy="2971234"/>
          </a:xfrm>
          <a:prstGeom prst="rect">
            <a:avLst/>
          </a:prstGeom>
        </p:spPr>
        <p:txBody>
          <a:bodyPr>
            <a:normAutofit/>
          </a:bodyPr>
          <a:lstStyle>
            <a:lvl1pPr marL="228600" indent="-228600" algn="l" defTabSz="914400" rtl="0" eaLnBrk="1" latinLnBrk="0" hangingPunct="1">
              <a:lnSpc>
                <a:spcPct val="100000"/>
              </a:lnSpc>
              <a:spcBef>
                <a:spcPts val="1200"/>
              </a:spcBef>
              <a:buClr>
                <a:schemeClr val="accent1"/>
              </a:buClr>
              <a:buSzPct val="120000"/>
              <a:buFont typeface="System Font Regular"/>
              <a:buChar char="⎼"/>
              <a:defRPr sz="1600" b="0" i="0" kern="1200">
                <a:solidFill>
                  <a:schemeClr val="tx1"/>
                </a:solidFill>
                <a:latin typeface="Aktiv Grotesk" panose="020B0504020202020204" pitchFamily="34" charset="0"/>
                <a:ea typeface="Aktiv Grotesk" panose="020B0504020202020204" pitchFamily="34" charset="0"/>
                <a:cs typeface="Aktiv Grotesk" panose="020B0504020202020204" pitchFamily="34" charset="0"/>
              </a:defRPr>
            </a:lvl1pPr>
            <a:lvl2pPr marL="685800" indent="-228600" algn="l" defTabSz="914400" rtl="0" eaLnBrk="1" latinLnBrk="0" hangingPunct="1">
              <a:lnSpc>
                <a:spcPct val="100000"/>
              </a:lnSpc>
              <a:spcBef>
                <a:spcPts val="1200"/>
              </a:spcBef>
              <a:buClr>
                <a:schemeClr val="accent1"/>
              </a:buClr>
              <a:buSzPct val="120000"/>
              <a:buFont typeface="System Font Regular"/>
              <a:buChar char="⎼"/>
              <a:defRPr sz="1400" b="0" i="0" kern="1200">
                <a:solidFill>
                  <a:schemeClr val="tx1"/>
                </a:solidFill>
                <a:latin typeface="Aktiv Grotesk" panose="020B0504020202020204" pitchFamily="34" charset="0"/>
                <a:ea typeface="Aktiv Grotesk" panose="020B0504020202020204" pitchFamily="34" charset="0"/>
                <a:cs typeface="Aktiv Grotesk" panose="020B0504020202020204" pitchFamily="34" charset="0"/>
              </a:defRPr>
            </a:lvl2pPr>
            <a:lvl3pPr marL="1143000" indent="-228600" algn="l" defTabSz="914400" rtl="0" eaLnBrk="1" latinLnBrk="0" hangingPunct="1">
              <a:lnSpc>
                <a:spcPct val="100000"/>
              </a:lnSpc>
              <a:spcBef>
                <a:spcPts val="1200"/>
              </a:spcBef>
              <a:buClr>
                <a:srgbClr val="BAE3F9"/>
              </a:buClr>
              <a:buSzPct val="120000"/>
              <a:buFont typeface="System Font Regular"/>
              <a:buChar char="⎼"/>
              <a:defRPr sz="1400" b="0" i="0" kern="1200">
                <a:solidFill>
                  <a:schemeClr val="tx1"/>
                </a:solidFill>
                <a:latin typeface="Aktiv Grotesk" panose="020B0504020202020204" pitchFamily="34" charset="0"/>
                <a:ea typeface="Aktiv Grotesk" panose="020B0504020202020204" pitchFamily="34" charset="0"/>
                <a:cs typeface="Aktiv Grotesk" panose="020B0504020202020204" pitchFamily="34" charset="0"/>
              </a:defRPr>
            </a:lvl3pPr>
            <a:lvl4pPr marL="1600200" indent="-228600" algn="l" defTabSz="914400" rtl="0" eaLnBrk="1" latinLnBrk="0" hangingPunct="1">
              <a:lnSpc>
                <a:spcPct val="100000"/>
              </a:lnSpc>
              <a:spcBef>
                <a:spcPts val="1200"/>
              </a:spcBef>
              <a:buClr>
                <a:srgbClr val="BAE3F9"/>
              </a:buClr>
              <a:buSzPct val="120000"/>
              <a:buFont typeface="System Font Regular"/>
              <a:buChar char="⎼"/>
              <a:defRPr sz="1400" b="0" i="0" kern="1200">
                <a:solidFill>
                  <a:schemeClr val="tx1"/>
                </a:solidFill>
                <a:latin typeface="Aktiv Grotesk" panose="020B0504020202020204" pitchFamily="34" charset="0"/>
                <a:ea typeface="Aktiv Grotesk" panose="020B0504020202020204" pitchFamily="34" charset="0"/>
                <a:cs typeface="Aktiv Grotesk" panose="020B0504020202020204" pitchFamily="34" charset="0"/>
              </a:defRPr>
            </a:lvl4pPr>
            <a:lvl5pPr marL="2057400" indent="-228600" algn="l" defTabSz="914400" rtl="0" eaLnBrk="1" latinLnBrk="0" hangingPunct="1">
              <a:lnSpc>
                <a:spcPct val="100000"/>
              </a:lnSpc>
              <a:spcBef>
                <a:spcPts val="1200"/>
              </a:spcBef>
              <a:buClr>
                <a:schemeClr val="accent2">
                  <a:lumMod val="40000"/>
                  <a:lumOff val="60000"/>
                </a:schemeClr>
              </a:buClr>
              <a:buSzPct val="120000"/>
              <a:buFont typeface="System Font Regular"/>
              <a:buChar char="⎼"/>
              <a:defRPr sz="1400" b="0" i="0" kern="1200">
                <a:solidFill>
                  <a:schemeClr val="tx1"/>
                </a:solidFill>
                <a:latin typeface="Aktiv Grotesk" panose="020B0504020202020204" pitchFamily="34" charset="0"/>
                <a:ea typeface="Aktiv Grotesk" panose="020B0504020202020204" pitchFamily="34" charset="0"/>
                <a:cs typeface="Aktiv Grotesk" panose="020B05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kern="100" dirty="0">
                <a:effectLst/>
                <a:latin typeface="+mn-lt"/>
                <a:ea typeface="Times New Roman" panose="02020603050405020304" pitchFamily="18" charset="0"/>
                <a:cs typeface="Times New Roman" panose="02020603050405020304" pitchFamily="18" charset="0"/>
              </a:rPr>
              <a:t>Fosterhjemmene skal så langt det er mulig rekrutteres i barnets slekt og nettverk, og helst lokalt.</a:t>
            </a:r>
          </a:p>
          <a:p>
            <a:pPr marL="0" indent="0">
              <a:buNone/>
            </a:pPr>
            <a:r>
              <a:rPr lang="nb-NO" sz="1200" kern="100" dirty="0">
                <a:effectLst/>
                <a:latin typeface="+mn-lt"/>
                <a:ea typeface="Times New Roman" panose="02020603050405020304" pitchFamily="18" charset="0"/>
                <a:cs typeface="Times New Roman" panose="02020603050405020304" pitchFamily="18" charset="0"/>
              </a:rPr>
              <a:t>Rekruttering i slekt og nettverk vil avhenge av god kartlegging, og helst at det er gjort mye før en omsorgsplassering er aktuelt. Det er omtalt andre steder i dokumentet. Dessverre vil det ikke alltid være mulig å finne et fosterhjem i barnets nære omgivelser, og da må vi ut i lokalsamfunnet. </a:t>
            </a:r>
          </a:p>
          <a:p>
            <a:pPr marL="0" indent="0">
              <a:buNone/>
            </a:pPr>
            <a:r>
              <a:rPr lang="nb-NO" sz="1200" kern="100" dirty="0">
                <a:effectLst/>
                <a:latin typeface="+mn-lt"/>
                <a:ea typeface="Times New Roman" panose="02020603050405020304" pitchFamily="18" charset="0"/>
                <a:cs typeface="Times New Roman" panose="02020603050405020304" pitchFamily="18" charset="0"/>
              </a:rPr>
              <a:t>Rekruttering vil være enklere dersom rammebetingelsene er gode, og dersom vi har engasjert et miljø med relevans for barnet på forhånd. Det vil også være enklere over tid dersom de eksisterende fosterhjemmene prater godt om det å være fosterhjem. Dernest må vi evne å rekruttere rett mennesker, med en realistisk forventning til oppdraget.</a:t>
            </a:r>
          </a:p>
          <a:p>
            <a:pPr marL="0" indent="0">
              <a:buNone/>
            </a:pPr>
            <a:r>
              <a:rPr lang="nb-NO" sz="1200" dirty="0">
                <a:effectLst/>
                <a:latin typeface="+mn-lt"/>
                <a:ea typeface="Times New Roman" panose="02020603050405020304" pitchFamily="18" charset="0"/>
                <a:cs typeface="Times New Roman" panose="02020603050405020304" pitchFamily="18" charset="0"/>
              </a:rPr>
              <a:t>Prosjektet skal utarbeide en </a:t>
            </a:r>
            <a:r>
              <a:rPr lang="nb-NO" sz="1200" dirty="0">
                <a:solidFill>
                  <a:srgbClr val="00B0F0"/>
                </a:solidFill>
                <a:effectLst/>
                <a:latin typeface="+mn-lt"/>
                <a:ea typeface="Times New Roman" panose="02020603050405020304" pitchFamily="18" charset="0"/>
                <a:cs typeface="Times New Roman" panose="02020603050405020304" pitchFamily="18" charset="0"/>
              </a:rPr>
              <a:t>ABCD</a:t>
            </a:r>
            <a:r>
              <a:rPr lang="nb-NO" sz="1200" dirty="0">
                <a:effectLst/>
                <a:latin typeface="+mn-lt"/>
                <a:ea typeface="Times New Roman" panose="02020603050405020304" pitchFamily="18" charset="0"/>
                <a:cs typeface="Times New Roman" panose="02020603050405020304" pitchFamily="18" charset="0"/>
              </a:rPr>
              <a:t>, som viser hvordan man bør gå fram når fosterhjem skal rekrutteres, i de tilfellene man ikke finner egnet fosterhjem i slekt og nettverk – så slipper hver enkelt barnevernstjeneste å selv lage sine strategier. De trenger «bare» å operasjonalisere en plan for sin kommune, basert på situasjonen.</a:t>
            </a:r>
            <a:r>
              <a:rPr lang="nb-NO" sz="1200" dirty="0">
                <a:effectLst/>
                <a:latin typeface="+mn-lt"/>
              </a:rPr>
              <a:t> </a:t>
            </a:r>
            <a:endParaRPr lang="en-GB" sz="1200" dirty="0">
              <a:latin typeface="+mn-lt"/>
            </a:endParaRPr>
          </a:p>
          <a:p>
            <a:endParaRPr lang="en-GB" sz="1200" dirty="0">
              <a:latin typeface="+mn-lt"/>
            </a:endParaRPr>
          </a:p>
        </p:txBody>
      </p:sp>
      <p:pic>
        <p:nvPicPr>
          <p:cNvPr id="4" name="Bilde 3" descr="Et bilde som inneholder design&#10;&#10;KI-generert innhold kan være feil.">
            <a:extLst>
              <a:ext uri="{FF2B5EF4-FFF2-40B4-BE49-F238E27FC236}">
                <a16:creationId xmlns:a16="http://schemas.microsoft.com/office/drawing/2014/main" id="{477122F0-5D5F-FD65-9EAA-3C734E36D29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305281" y="478934"/>
            <a:ext cx="3103763" cy="2311400"/>
          </a:xfrm>
          <a:prstGeom prst="rect">
            <a:avLst/>
          </a:prstGeom>
        </p:spPr>
      </p:pic>
      <p:pic>
        <p:nvPicPr>
          <p:cNvPr id="8" name="Bilde 7" descr="Et bilde som inneholder tegning, sketch, klær, Menneskeansikt&#10;&#10;KI-generert innhold kan være feil.">
            <a:extLst>
              <a:ext uri="{FF2B5EF4-FFF2-40B4-BE49-F238E27FC236}">
                <a16:creationId xmlns:a16="http://schemas.microsoft.com/office/drawing/2014/main" id="{865DD421-97CF-4A22-0B6D-234C5E1497B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372504" y="1815568"/>
            <a:ext cx="3904302" cy="4878475"/>
          </a:xfrm>
          <a:prstGeom prst="rect">
            <a:avLst/>
          </a:prstGeom>
        </p:spPr>
      </p:pic>
    </p:spTree>
    <p:extLst>
      <p:ext uri="{BB962C8B-B14F-4D97-AF65-F5344CB8AC3E}">
        <p14:creationId xmlns:p14="http://schemas.microsoft.com/office/powerpoint/2010/main" val="21397339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8DDF2C-094F-01C3-CA86-B46C24903ABE}"/>
            </a:ext>
          </a:extLst>
        </p:cNvPr>
        <p:cNvGrpSpPr/>
        <p:nvPr/>
      </p:nvGrpSpPr>
      <p:grpSpPr>
        <a:xfrm>
          <a:off x="0" y="0"/>
          <a:ext cx="0" cy="0"/>
          <a:chOff x="0" y="0"/>
          <a:chExt cx="0" cy="0"/>
        </a:xfrm>
      </p:grpSpPr>
      <p:sp>
        <p:nvSpPr>
          <p:cNvPr id="2" name="Plassholder for bilde 1">
            <a:extLst>
              <a:ext uri="{FF2B5EF4-FFF2-40B4-BE49-F238E27FC236}">
                <a16:creationId xmlns:a16="http://schemas.microsoft.com/office/drawing/2014/main" id="{2417E066-82A6-26E4-29EA-1D0F00102B00}"/>
              </a:ext>
            </a:extLst>
          </p:cNvPr>
          <p:cNvSpPr>
            <a:spLocks noGrp="1"/>
          </p:cNvSpPr>
          <p:nvPr>
            <p:ph type="pic" sz="quarter" idx="10"/>
          </p:nvPr>
        </p:nvSpPr>
        <p:spPr>
          <a:xfrm>
            <a:off x="0" y="20636"/>
            <a:ext cx="3473450" cy="6816728"/>
          </a:xfrm>
        </p:spPr>
        <p:txBody>
          <a:bodyPr/>
          <a:lstStyle/>
          <a:p>
            <a:endParaRPr lang="nb-NO" dirty="0"/>
          </a:p>
          <a:p>
            <a:endParaRPr lang="nb-NO" dirty="0"/>
          </a:p>
          <a:p>
            <a:pPr marL="0" indent="0">
              <a:buNone/>
            </a:pPr>
            <a:endParaRPr lang="nb-NO" dirty="0"/>
          </a:p>
          <a:p>
            <a:pPr marL="0" indent="0">
              <a:buNone/>
            </a:pPr>
            <a:r>
              <a:rPr lang="nb-NO" b="1" dirty="0"/>
              <a:t>        </a:t>
            </a:r>
          </a:p>
        </p:txBody>
      </p:sp>
      <p:sp>
        <p:nvSpPr>
          <p:cNvPr id="10" name="Tittel 2">
            <a:extLst>
              <a:ext uri="{FF2B5EF4-FFF2-40B4-BE49-F238E27FC236}">
                <a16:creationId xmlns:a16="http://schemas.microsoft.com/office/drawing/2014/main" id="{D5E12A45-F21F-0111-0141-CD05757A9733}"/>
              </a:ext>
            </a:extLst>
          </p:cNvPr>
          <p:cNvSpPr txBox="1">
            <a:spLocks/>
          </p:cNvSpPr>
          <p:nvPr/>
        </p:nvSpPr>
        <p:spPr>
          <a:xfrm>
            <a:off x="3568749" y="1984335"/>
            <a:ext cx="7728959" cy="716532"/>
          </a:xfrm>
          <a:prstGeom prst="rect">
            <a:avLst/>
          </a:prstGeom>
        </p:spPr>
        <p:txBody>
          <a:bodyPr vert="horz" lIns="91440" tIns="45720" rIns="91440" bIns="45720" rtlCol="0" anchor="ctr">
            <a:normAutofit/>
          </a:bodyPr>
          <a:lstStyle>
            <a:lvl1pPr defTabSz="914400">
              <a:lnSpc>
                <a:spcPct val="90000"/>
              </a:lnSpc>
              <a:spcBef>
                <a:spcPct val="0"/>
              </a:spcBef>
              <a:buNone/>
              <a:defRPr sz="4400" b="1">
                <a:latin typeface="+mj-lt"/>
                <a:ea typeface="+mj-ea"/>
                <a:cs typeface="+mj-cs"/>
              </a:defRPr>
            </a:lvl1pPr>
          </a:lstStyle>
          <a:p>
            <a:pPr>
              <a:spcAft>
                <a:spcPts val="600"/>
              </a:spcAft>
            </a:pPr>
            <a:r>
              <a:rPr lang="nb-NO" sz="1800" b="1" kern="100" dirty="0">
                <a:solidFill>
                  <a:srgbClr val="00B0F0"/>
                </a:solidFill>
                <a:effectLst/>
                <a:ea typeface="Times New Roman" panose="02020603050405020304" pitchFamily="18" charset="0"/>
                <a:cs typeface="Times New Roman" panose="02020603050405020304" pitchFamily="18" charset="0"/>
              </a:rPr>
              <a:t>Fra hus til hjem</a:t>
            </a:r>
            <a:endParaRPr lang="nb-NO" sz="1800" kern="100" dirty="0">
              <a:effectLst/>
              <a:ea typeface="Times New Roman" panose="02020603050405020304" pitchFamily="18" charset="0"/>
              <a:cs typeface="Times New Roman" panose="02020603050405020304" pitchFamily="18" charset="0"/>
            </a:endParaRPr>
          </a:p>
        </p:txBody>
      </p:sp>
      <p:sp>
        <p:nvSpPr>
          <p:cNvPr id="11" name="Plassholder for tekst 3">
            <a:extLst>
              <a:ext uri="{FF2B5EF4-FFF2-40B4-BE49-F238E27FC236}">
                <a16:creationId xmlns:a16="http://schemas.microsoft.com/office/drawing/2014/main" id="{79BD5B37-4406-D61A-55A5-5F6FF249D0FD}"/>
              </a:ext>
            </a:extLst>
          </p:cNvPr>
          <p:cNvSpPr txBox="1">
            <a:spLocks/>
          </p:cNvSpPr>
          <p:nvPr/>
        </p:nvSpPr>
        <p:spPr>
          <a:xfrm>
            <a:off x="3568749" y="2700867"/>
            <a:ext cx="8081383" cy="2777067"/>
          </a:xfrm>
          <a:prstGeom prst="rect">
            <a:avLst/>
          </a:prstGeom>
        </p:spPr>
        <p:txBody>
          <a:bodyPr>
            <a:normAutofit/>
          </a:bodyPr>
          <a:lstStyle>
            <a:lvl1pPr marL="228600" indent="-228600" algn="l" defTabSz="914400" rtl="0" eaLnBrk="1" latinLnBrk="0" hangingPunct="1">
              <a:lnSpc>
                <a:spcPct val="100000"/>
              </a:lnSpc>
              <a:spcBef>
                <a:spcPts val="1200"/>
              </a:spcBef>
              <a:buClr>
                <a:schemeClr val="accent1"/>
              </a:buClr>
              <a:buSzPct val="120000"/>
              <a:buFont typeface="System Font Regular"/>
              <a:buChar char="⎼"/>
              <a:defRPr sz="1600" b="0" i="0" kern="1200">
                <a:solidFill>
                  <a:schemeClr val="tx1"/>
                </a:solidFill>
                <a:latin typeface="Aktiv Grotesk" panose="020B0504020202020204" pitchFamily="34" charset="0"/>
                <a:ea typeface="Aktiv Grotesk" panose="020B0504020202020204" pitchFamily="34" charset="0"/>
                <a:cs typeface="Aktiv Grotesk" panose="020B0504020202020204" pitchFamily="34" charset="0"/>
              </a:defRPr>
            </a:lvl1pPr>
            <a:lvl2pPr marL="685800" indent="-228600" algn="l" defTabSz="914400" rtl="0" eaLnBrk="1" latinLnBrk="0" hangingPunct="1">
              <a:lnSpc>
                <a:spcPct val="100000"/>
              </a:lnSpc>
              <a:spcBef>
                <a:spcPts val="1200"/>
              </a:spcBef>
              <a:buClr>
                <a:schemeClr val="accent1"/>
              </a:buClr>
              <a:buSzPct val="120000"/>
              <a:buFont typeface="System Font Regular"/>
              <a:buChar char="⎼"/>
              <a:defRPr sz="1400" b="0" i="0" kern="1200">
                <a:solidFill>
                  <a:schemeClr val="tx1"/>
                </a:solidFill>
                <a:latin typeface="Aktiv Grotesk" panose="020B0504020202020204" pitchFamily="34" charset="0"/>
                <a:ea typeface="Aktiv Grotesk" panose="020B0504020202020204" pitchFamily="34" charset="0"/>
                <a:cs typeface="Aktiv Grotesk" panose="020B0504020202020204" pitchFamily="34" charset="0"/>
              </a:defRPr>
            </a:lvl2pPr>
            <a:lvl3pPr marL="1143000" indent="-228600" algn="l" defTabSz="914400" rtl="0" eaLnBrk="1" latinLnBrk="0" hangingPunct="1">
              <a:lnSpc>
                <a:spcPct val="100000"/>
              </a:lnSpc>
              <a:spcBef>
                <a:spcPts val="1200"/>
              </a:spcBef>
              <a:buClr>
                <a:srgbClr val="BAE3F9"/>
              </a:buClr>
              <a:buSzPct val="120000"/>
              <a:buFont typeface="System Font Regular"/>
              <a:buChar char="⎼"/>
              <a:defRPr sz="1400" b="0" i="0" kern="1200">
                <a:solidFill>
                  <a:schemeClr val="tx1"/>
                </a:solidFill>
                <a:latin typeface="Aktiv Grotesk" panose="020B0504020202020204" pitchFamily="34" charset="0"/>
                <a:ea typeface="Aktiv Grotesk" panose="020B0504020202020204" pitchFamily="34" charset="0"/>
                <a:cs typeface="Aktiv Grotesk" panose="020B0504020202020204" pitchFamily="34" charset="0"/>
              </a:defRPr>
            </a:lvl3pPr>
            <a:lvl4pPr marL="1600200" indent="-228600" algn="l" defTabSz="914400" rtl="0" eaLnBrk="1" latinLnBrk="0" hangingPunct="1">
              <a:lnSpc>
                <a:spcPct val="100000"/>
              </a:lnSpc>
              <a:spcBef>
                <a:spcPts val="1200"/>
              </a:spcBef>
              <a:buClr>
                <a:srgbClr val="BAE3F9"/>
              </a:buClr>
              <a:buSzPct val="120000"/>
              <a:buFont typeface="System Font Regular"/>
              <a:buChar char="⎼"/>
              <a:defRPr sz="1400" b="0" i="0" kern="1200">
                <a:solidFill>
                  <a:schemeClr val="tx1"/>
                </a:solidFill>
                <a:latin typeface="Aktiv Grotesk" panose="020B0504020202020204" pitchFamily="34" charset="0"/>
                <a:ea typeface="Aktiv Grotesk" panose="020B0504020202020204" pitchFamily="34" charset="0"/>
                <a:cs typeface="Aktiv Grotesk" panose="020B0504020202020204" pitchFamily="34" charset="0"/>
              </a:defRPr>
            </a:lvl4pPr>
            <a:lvl5pPr marL="2057400" indent="-228600" algn="l" defTabSz="914400" rtl="0" eaLnBrk="1" latinLnBrk="0" hangingPunct="1">
              <a:lnSpc>
                <a:spcPct val="100000"/>
              </a:lnSpc>
              <a:spcBef>
                <a:spcPts val="1200"/>
              </a:spcBef>
              <a:buClr>
                <a:schemeClr val="accent2">
                  <a:lumMod val="40000"/>
                  <a:lumOff val="60000"/>
                </a:schemeClr>
              </a:buClr>
              <a:buSzPct val="120000"/>
              <a:buFont typeface="System Font Regular"/>
              <a:buChar char="⎼"/>
              <a:defRPr sz="1400" b="0" i="0" kern="1200">
                <a:solidFill>
                  <a:schemeClr val="tx1"/>
                </a:solidFill>
                <a:latin typeface="Aktiv Grotesk" panose="020B0504020202020204" pitchFamily="34" charset="0"/>
                <a:ea typeface="Aktiv Grotesk" panose="020B0504020202020204" pitchFamily="34" charset="0"/>
                <a:cs typeface="Aktiv Grotesk" panose="020B05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kern="100" dirty="0">
                <a:effectLst/>
                <a:latin typeface="+mn-lt"/>
                <a:ea typeface="Times New Roman" panose="02020603050405020304" pitchFamily="18" charset="0"/>
                <a:cs typeface="Times New Roman" panose="02020603050405020304" pitchFamily="18" charset="0"/>
              </a:rPr>
              <a:t>Vi vil skape et HJEM og en FAMILIE i huset, men også å etablere gode relasjoner til naboer, skole og fritidsaktiviteter.</a:t>
            </a:r>
          </a:p>
          <a:p>
            <a:pPr marL="0" indent="0">
              <a:buNone/>
            </a:pPr>
            <a:r>
              <a:rPr lang="nb-NO" sz="1200" kern="100" dirty="0">
                <a:effectLst/>
                <a:latin typeface="+mn-lt"/>
                <a:ea typeface="Times New Roman" panose="02020603050405020304" pitchFamily="18" charset="0"/>
                <a:cs typeface="Times New Roman" panose="02020603050405020304" pitchFamily="18" charset="0"/>
              </a:rPr>
              <a:t>Fra hus til hjem er en aktivitet som gjennomføres av </a:t>
            </a:r>
            <a:r>
              <a:rPr lang="nb-NO" sz="1200" kern="100" dirty="0">
                <a:solidFill>
                  <a:srgbClr val="00B0F0"/>
                </a:solidFill>
                <a:effectLst/>
                <a:latin typeface="+mn-lt"/>
                <a:ea typeface="Times New Roman" panose="02020603050405020304" pitchFamily="18" charset="0"/>
                <a:cs typeface="Times New Roman" panose="02020603050405020304" pitchFamily="18" charset="0"/>
              </a:rPr>
              <a:t>fosterforeldre og barn den første tiden etter innflytting</a:t>
            </a:r>
            <a:r>
              <a:rPr lang="nb-NO" sz="1200" kern="100" dirty="0">
                <a:effectLst/>
                <a:latin typeface="+mn-lt"/>
                <a:ea typeface="Times New Roman" panose="02020603050405020304" pitchFamily="18" charset="0"/>
                <a:cs typeface="Times New Roman" panose="02020603050405020304" pitchFamily="18" charset="0"/>
              </a:rPr>
              <a:t> i nytt hjem. Hensikten med prosjektet er å skape samhold, tilhørighet og varighet i forholdet mellom fosterforeldre, barn og deres nye hjem. Vi må huske at barna kommer fra vanskelige forhold, og vil trenge noe ekstra for å føle den tryggheten de trenger - både hjemme og ute. Det holder ikke å integrere barna i det etablerte hjemmet de flytter inn i, de må selv få være med å bestemme hvordan livet de skal leve i fellesskap skal være.</a:t>
            </a:r>
          </a:p>
          <a:p>
            <a:pPr marL="0" indent="0">
              <a:buNone/>
            </a:pPr>
            <a:r>
              <a:rPr lang="nb-NO" sz="1200" kern="100" dirty="0">
                <a:effectLst/>
                <a:latin typeface="+mn-lt"/>
                <a:ea typeface="Times New Roman" panose="02020603050405020304" pitchFamily="18" charset="0"/>
                <a:cs typeface="Times New Roman" panose="02020603050405020304" pitchFamily="18" charset="0"/>
              </a:rPr>
              <a:t>Fra hus til hjem skal ha praktiske verktøy familien kan benytte. Materiellet er laget med tanke på å sikre medvirkning fra barna i hele prosessen, og vil inneholde Skravlekort, arbeidsbok for fosterforeldre og for barn i ulike aldre, plakat for husregler, samt en familieveggkalender.</a:t>
            </a:r>
          </a:p>
          <a:p>
            <a:pPr marL="0" indent="0">
              <a:buNone/>
            </a:pPr>
            <a:endParaRPr lang="en-GB" sz="1200" dirty="0">
              <a:latin typeface="+mn-lt"/>
            </a:endParaRPr>
          </a:p>
          <a:p>
            <a:endParaRPr lang="en-GB" sz="1200" dirty="0">
              <a:latin typeface="+mn-lt"/>
            </a:endParaRPr>
          </a:p>
        </p:txBody>
      </p:sp>
      <p:pic>
        <p:nvPicPr>
          <p:cNvPr id="5" name="Bilde 4" descr="Et bilde som inneholder sketch, Menneskeansikt, tegning, sort og hvit&#10;&#10;KI-generert innhold kan være feil.">
            <a:extLst>
              <a:ext uri="{FF2B5EF4-FFF2-40B4-BE49-F238E27FC236}">
                <a16:creationId xmlns:a16="http://schemas.microsoft.com/office/drawing/2014/main" id="{A97A5229-F674-A9E3-5083-ACFC36CF275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01939" y="456711"/>
            <a:ext cx="4587040" cy="2777067"/>
          </a:xfrm>
          <a:prstGeom prst="rect">
            <a:avLst/>
          </a:prstGeom>
        </p:spPr>
      </p:pic>
      <p:pic>
        <p:nvPicPr>
          <p:cNvPr id="7" name="Bilde 6" descr="Et bilde som inneholder sketch, tegning, Menneskeansikt, illustrasjon&#10;&#10;KI-generert innhold kan være feil.">
            <a:extLst>
              <a:ext uri="{FF2B5EF4-FFF2-40B4-BE49-F238E27FC236}">
                <a16:creationId xmlns:a16="http://schemas.microsoft.com/office/drawing/2014/main" id="{991C100C-7932-EB34-85D6-3ECEA64CAD2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239648" y="4524251"/>
            <a:ext cx="3952352" cy="2723123"/>
          </a:xfrm>
          <a:prstGeom prst="rect">
            <a:avLst/>
          </a:prstGeom>
        </p:spPr>
      </p:pic>
      <p:pic>
        <p:nvPicPr>
          <p:cNvPr id="13" name="Bilde 12" descr="Et bilde som inneholder sketch, tegning, illustrasjon, kunst&#10;&#10;KI-generert innhold kan være feil.">
            <a:extLst>
              <a:ext uri="{FF2B5EF4-FFF2-40B4-BE49-F238E27FC236}">
                <a16:creationId xmlns:a16="http://schemas.microsoft.com/office/drawing/2014/main" id="{636C7423-0D68-1FB1-E846-A6EB67ADF250}"/>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71474" y="4319139"/>
            <a:ext cx="2440214" cy="2317590"/>
          </a:xfrm>
          <a:prstGeom prst="rect">
            <a:avLst/>
          </a:prstGeom>
        </p:spPr>
      </p:pic>
    </p:spTree>
    <p:extLst>
      <p:ext uri="{BB962C8B-B14F-4D97-AF65-F5344CB8AC3E}">
        <p14:creationId xmlns:p14="http://schemas.microsoft.com/office/powerpoint/2010/main" val="37773462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57E796-760A-A8F8-B3AB-A3A19FE5A974}"/>
            </a:ext>
          </a:extLst>
        </p:cNvPr>
        <p:cNvGrpSpPr/>
        <p:nvPr/>
      </p:nvGrpSpPr>
      <p:grpSpPr>
        <a:xfrm>
          <a:off x="0" y="0"/>
          <a:ext cx="0" cy="0"/>
          <a:chOff x="0" y="0"/>
          <a:chExt cx="0" cy="0"/>
        </a:xfrm>
      </p:grpSpPr>
      <p:sp>
        <p:nvSpPr>
          <p:cNvPr id="2" name="Plassholder for bilde 1">
            <a:extLst>
              <a:ext uri="{FF2B5EF4-FFF2-40B4-BE49-F238E27FC236}">
                <a16:creationId xmlns:a16="http://schemas.microsoft.com/office/drawing/2014/main" id="{119C4EEF-0AA4-9647-1AB5-E2C3C7BE0361}"/>
              </a:ext>
            </a:extLst>
          </p:cNvPr>
          <p:cNvSpPr>
            <a:spLocks noGrp="1"/>
          </p:cNvSpPr>
          <p:nvPr>
            <p:ph type="pic" sz="quarter" idx="10"/>
          </p:nvPr>
        </p:nvSpPr>
        <p:spPr>
          <a:xfrm>
            <a:off x="0" y="20636"/>
            <a:ext cx="3473450" cy="6816728"/>
          </a:xfrm>
        </p:spPr>
        <p:txBody>
          <a:bodyPr/>
          <a:lstStyle/>
          <a:p>
            <a:endParaRPr lang="nb-NO" dirty="0"/>
          </a:p>
          <a:p>
            <a:endParaRPr lang="nb-NO" dirty="0"/>
          </a:p>
          <a:p>
            <a:pPr marL="0" indent="0">
              <a:buNone/>
            </a:pPr>
            <a:endParaRPr lang="nb-NO" dirty="0"/>
          </a:p>
          <a:p>
            <a:pPr marL="0" indent="0">
              <a:buNone/>
            </a:pPr>
            <a:r>
              <a:rPr lang="nb-NO" b="1" dirty="0"/>
              <a:t>        </a:t>
            </a:r>
          </a:p>
        </p:txBody>
      </p:sp>
      <p:sp>
        <p:nvSpPr>
          <p:cNvPr id="10" name="Tittel 2">
            <a:extLst>
              <a:ext uri="{FF2B5EF4-FFF2-40B4-BE49-F238E27FC236}">
                <a16:creationId xmlns:a16="http://schemas.microsoft.com/office/drawing/2014/main" id="{25FA5121-C855-3EE6-96F5-568BEAB18F1A}"/>
              </a:ext>
            </a:extLst>
          </p:cNvPr>
          <p:cNvSpPr txBox="1">
            <a:spLocks/>
          </p:cNvSpPr>
          <p:nvPr/>
        </p:nvSpPr>
        <p:spPr>
          <a:xfrm>
            <a:off x="3568750" y="1561569"/>
            <a:ext cx="7728959" cy="716532"/>
          </a:xfrm>
          <a:prstGeom prst="rect">
            <a:avLst/>
          </a:prstGeom>
        </p:spPr>
        <p:txBody>
          <a:bodyPr vert="horz" lIns="91440" tIns="45720" rIns="91440" bIns="45720" rtlCol="0" anchor="ctr">
            <a:normAutofit/>
          </a:bodyPr>
          <a:lstStyle>
            <a:lvl1pPr defTabSz="914400">
              <a:lnSpc>
                <a:spcPct val="90000"/>
              </a:lnSpc>
              <a:spcBef>
                <a:spcPct val="0"/>
              </a:spcBef>
              <a:buNone/>
              <a:defRPr sz="4400" b="1">
                <a:latin typeface="+mj-lt"/>
                <a:ea typeface="+mj-ea"/>
                <a:cs typeface="+mj-cs"/>
              </a:defRPr>
            </a:lvl1pPr>
          </a:lstStyle>
          <a:p>
            <a:pPr>
              <a:spcAft>
                <a:spcPts val="600"/>
              </a:spcAft>
            </a:pPr>
            <a:r>
              <a:rPr lang="nb-NO" sz="1800" b="1" kern="100" dirty="0">
                <a:solidFill>
                  <a:srgbClr val="00B0F0"/>
                </a:solidFill>
                <a:effectLst/>
                <a:ea typeface="Times New Roman" panose="02020603050405020304" pitchFamily="18" charset="0"/>
                <a:cs typeface="Times New Roman" panose="02020603050405020304" pitchFamily="18" charset="0"/>
              </a:rPr>
              <a:t>Faglig støtte fra barnevernstjenesten</a:t>
            </a:r>
            <a:endParaRPr lang="nb-NO" sz="1800" kern="100" dirty="0">
              <a:effectLst/>
              <a:ea typeface="Times New Roman" panose="02020603050405020304" pitchFamily="18" charset="0"/>
              <a:cs typeface="Times New Roman" panose="02020603050405020304" pitchFamily="18" charset="0"/>
            </a:endParaRPr>
          </a:p>
        </p:txBody>
      </p:sp>
      <p:sp>
        <p:nvSpPr>
          <p:cNvPr id="11" name="Plassholder for tekst 3">
            <a:extLst>
              <a:ext uri="{FF2B5EF4-FFF2-40B4-BE49-F238E27FC236}">
                <a16:creationId xmlns:a16="http://schemas.microsoft.com/office/drawing/2014/main" id="{7FA5B356-332A-868E-FB13-274E4920B4FB}"/>
              </a:ext>
            </a:extLst>
          </p:cNvPr>
          <p:cNvSpPr txBox="1">
            <a:spLocks/>
          </p:cNvSpPr>
          <p:nvPr/>
        </p:nvSpPr>
        <p:spPr>
          <a:xfrm>
            <a:off x="3568750" y="2278101"/>
            <a:ext cx="8081383" cy="3284500"/>
          </a:xfrm>
          <a:prstGeom prst="rect">
            <a:avLst/>
          </a:prstGeom>
        </p:spPr>
        <p:txBody>
          <a:bodyPr>
            <a:normAutofit/>
          </a:bodyPr>
          <a:lstStyle>
            <a:lvl1pPr marL="228600" indent="-228600" algn="l" defTabSz="914400" rtl="0" eaLnBrk="1" latinLnBrk="0" hangingPunct="1">
              <a:lnSpc>
                <a:spcPct val="100000"/>
              </a:lnSpc>
              <a:spcBef>
                <a:spcPts val="1200"/>
              </a:spcBef>
              <a:buClr>
                <a:schemeClr val="accent1"/>
              </a:buClr>
              <a:buSzPct val="120000"/>
              <a:buFont typeface="System Font Regular"/>
              <a:buChar char="⎼"/>
              <a:defRPr sz="1600" b="0" i="0" kern="1200">
                <a:solidFill>
                  <a:schemeClr val="tx1"/>
                </a:solidFill>
                <a:latin typeface="Aktiv Grotesk" panose="020B0504020202020204" pitchFamily="34" charset="0"/>
                <a:ea typeface="Aktiv Grotesk" panose="020B0504020202020204" pitchFamily="34" charset="0"/>
                <a:cs typeface="Aktiv Grotesk" panose="020B0504020202020204" pitchFamily="34" charset="0"/>
              </a:defRPr>
            </a:lvl1pPr>
            <a:lvl2pPr marL="685800" indent="-228600" algn="l" defTabSz="914400" rtl="0" eaLnBrk="1" latinLnBrk="0" hangingPunct="1">
              <a:lnSpc>
                <a:spcPct val="100000"/>
              </a:lnSpc>
              <a:spcBef>
                <a:spcPts val="1200"/>
              </a:spcBef>
              <a:buClr>
                <a:schemeClr val="accent1"/>
              </a:buClr>
              <a:buSzPct val="120000"/>
              <a:buFont typeface="System Font Regular"/>
              <a:buChar char="⎼"/>
              <a:defRPr sz="1400" b="0" i="0" kern="1200">
                <a:solidFill>
                  <a:schemeClr val="tx1"/>
                </a:solidFill>
                <a:latin typeface="Aktiv Grotesk" panose="020B0504020202020204" pitchFamily="34" charset="0"/>
                <a:ea typeface="Aktiv Grotesk" panose="020B0504020202020204" pitchFamily="34" charset="0"/>
                <a:cs typeface="Aktiv Grotesk" panose="020B0504020202020204" pitchFamily="34" charset="0"/>
              </a:defRPr>
            </a:lvl2pPr>
            <a:lvl3pPr marL="1143000" indent="-228600" algn="l" defTabSz="914400" rtl="0" eaLnBrk="1" latinLnBrk="0" hangingPunct="1">
              <a:lnSpc>
                <a:spcPct val="100000"/>
              </a:lnSpc>
              <a:spcBef>
                <a:spcPts val="1200"/>
              </a:spcBef>
              <a:buClr>
                <a:srgbClr val="BAE3F9"/>
              </a:buClr>
              <a:buSzPct val="120000"/>
              <a:buFont typeface="System Font Regular"/>
              <a:buChar char="⎼"/>
              <a:defRPr sz="1400" b="0" i="0" kern="1200">
                <a:solidFill>
                  <a:schemeClr val="tx1"/>
                </a:solidFill>
                <a:latin typeface="Aktiv Grotesk" panose="020B0504020202020204" pitchFamily="34" charset="0"/>
                <a:ea typeface="Aktiv Grotesk" panose="020B0504020202020204" pitchFamily="34" charset="0"/>
                <a:cs typeface="Aktiv Grotesk" panose="020B0504020202020204" pitchFamily="34" charset="0"/>
              </a:defRPr>
            </a:lvl3pPr>
            <a:lvl4pPr marL="1600200" indent="-228600" algn="l" defTabSz="914400" rtl="0" eaLnBrk="1" latinLnBrk="0" hangingPunct="1">
              <a:lnSpc>
                <a:spcPct val="100000"/>
              </a:lnSpc>
              <a:spcBef>
                <a:spcPts val="1200"/>
              </a:spcBef>
              <a:buClr>
                <a:srgbClr val="BAE3F9"/>
              </a:buClr>
              <a:buSzPct val="120000"/>
              <a:buFont typeface="System Font Regular"/>
              <a:buChar char="⎼"/>
              <a:defRPr sz="1400" b="0" i="0" kern="1200">
                <a:solidFill>
                  <a:schemeClr val="tx1"/>
                </a:solidFill>
                <a:latin typeface="Aktiv Grotesk" panose="020B0504020202020204" pitchFamily="34" charset="0"/>
                <a:ea typeface="Aktiv Grotesk" panose="020B0504020202020204" pitchFamily="34" charset="0"/>
                <a:cs typeface="Aktiv Grotesk" panose="020B0504020202020204" pitchFamily="34" charset="0"/>
              </a:defRPr>
            </a:lvl4pPr>
            <a:lvl5pPr marL="2057400" indent="-228600" algn="l" defTabSz="914400" rtl="0" eaLnBrk="1" latinLnBrk="0" hangingPunct="1">
              <a:lnSpc>
                <a:spcPct val="100000"/>
              </a:lnSpc>
              <a:spcBef>
                <a:spcPts val="1200"/>
              </a:spcBef>
              <a:buClr>
                <a:schemeClr val="accent2">
                  <a:lumMod val="40000"/>
                  <a:lumOff val="60000"/>
                </a:schemeClr>
              </a:buClr>
              <a:buSzPct val="120000"/>
              <a:buFont typeface="System Font Regular"/>
              <a:buChar char="⎼"/>
              <a:defRPr sz="1400" b="0" i="0" kern="1200">
                <a:solidFill>
                  <a:schemeClr val="tx1"/>
                </a:solidFill>
                <a:latin typeface="Aktiv Grotesk" panose="020B0504020202020204" pitchFamily="34" charset="0"/>
                <a:ea typeface="Aktiv Grotesk" panose="020B0504020202020204" pitchFamily="34" charset="0"/>
                <a:cs typeface="Aktiv Grotesk" panose="020B05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r>
              <a:rPr lang="nb-NO" sz="1200" kern="100" dirty="0">
                <a:effectLst/>
                <a:latin typeface="+mn-lt"/>
                <a:ea typeface="Times New Roman" panose="02020603050405020304" pitchFamily="18" charset="0"/>
                <a:cs typeface="Times New Roman" panose="02020603050405020304" pitchFamily="18" charset="0"/>
              </a:rPr>
              <a:t>Fosterhjemmene skal få bedre faglig støtte fra kommunen. </a:t>
            </a:r>
          </a:p>
          <a:p>
            <a:pPr marL="0" indent="0">
              <a:buNone/>
            </a:pPr>
            <a:r>
              <a:rPr lang="nb-NO" sz="1200" kern="100" dirty="0">
                <a:effectLst/>
                <a:latin typeface="+mn-lt"/>
                <a:ea typeface="Times New Roman" panose="02020603050405020304" pitchFamily="18" charset="0"/>
                <a:cs typeface="Times New Roman" panose="02020603050405020304" pitchFamily="18" charset="0"/>
              </a:rPr>
              <a:t>Faglig støtte og tilgjengelighet er det de fleste fosterhjemmene aller mest ønsker seg, og i mange tilfeller savner. Norsk Fosterhjemsforenings årlige fosterhjemsundersøkelser bekrefter at det er store variasjoner fra kommune til kommune hvordan oppfølging hjemmene får, og hvordan samarbeidet med barnevernstjenestene fungerer. Det er en svært negativ trend over tid, på hvor stor andel av fosterhjemmene som kunne tenke seg å anbefale andre å bli fosterhjem. Kun 35prosent svarer i 2024 (60 prosent i 2021) at de kan anbefale andre å bli fosterhjem. De som er nye som fosterhjem, svarer lavest på om de kan anbefale oppdraget. Mange opplever at belastningen med å være fosterhjem er større enn de ble forespeilet, og at samarbeidet med barnevernstjenesten </a:t>
            </a:r>
            <a:r>
              <a:rPr lang="nb-NO" sz="1200" kern="100" dirty="0">
                <a:solidFill>
                  <a:srgbClr val="00B0F0"/>
                </a:solidFill>
                <a:effectLst/>
                <a:latin typeface="+mn-lt"/>
                <a:ea typeface="Times New Roman" panose="02020603050405020304" pitchFamily="18" charset="0"/>
                <a:cs typeface="Times New Roman" panose="02020603050405020304" pitchFamily="18" charset="0"/>
              </a:rPr>
              <a:t>er dårligere enn de ble fortalt at det skulle være</a:t>
            </a:r>
            <a:r>
              <a:rPr lang="nb-NO" sz="1200" kern="100" dirty="0">
                <a:effectLst/>
                <a:latin typeface="+mn-lt"/>
                <a:ea typeface="Times New Roman" panose="02020603050405020304" pitchFamily="18" charset="0"/>
                <a:cs typeface="Times New Roman" panose="02020603050405020304" pitchFamily="18" charset="0"/>
              </a:rPr>
              <a:t>. Dessuten opplever mange at de ikke blir hørt når de melder behov for mer frikjøp, for å kunne ta seg godt nok av barnet. </a:t>
            </a:r>
          </a:p>
          <a:p>
            <a:pPr marL="0" indent="0">
              <a:buNone/>
            </a:pPr>
            <a:r>
              <a:rPr lang="nb-NO" sz="1200" kern="100" dirty="0">
                <a:effectLst/>
                <a:latin typeface="+mn-lt"/>
                <a:ea typeface="Times New Roman" panose="02020603050405020304" pitchFamily="18" charset="0"/>
                <a:cs typeface="Times New Roman" panose="02020603050405020304" pitchFamily="18" charset="0"/>
              </a:rPr>
              <a:t>Faglig støtte og veiledning gjør fosterforeldrene bedre i stand til å gjøre en god jobb for barnet det har omsorgen for, med de spesielle utfordringene akkurat det barnet har. Økt tilgjengelighet gir trygghet, det er noen man kan kontakte når behovet er som størst. Derfor skal fosterhjemmene i kommunene ha tilgang på en telefonordning som betjenes av en fra barnevernstjenesten på dag og kveldstid, og til barnevernsvakta på nattetid.</a:t>
            </a:r>
          </a:p>
          <a:p>
            <a:pPr marL="0" indent="0">
              <a:buNone/>
            </a:pPr>
            <a:endParaRPr lang="en-GB" sz="1200" dirty="0">
              <a:latin typeface="+mn-lt"/>
            </a:endParaRPr>
          </a:p>
          <a:p>
            <a:endParaRPr lang="en-GB" sz="1200" dirty="0">
              <a:latin typeface="+mn-lt"/>
            </a:endParaRPr>
          </a:p>
        </p:txBody>
      </p:sp>
      <p:pic>
        <p:nvPicPr>
          <p:cNvPr id="4" name="Bilde 3" descr="Et bilde som inneholder sketch, tegnefilm, illustrasjon, kunst&#10;&#10;KI-generert innhold kan være feil.">
            <a:extLst>
              <a:ext uri="{FF2B5EF4-FFF2-40B4-BE49-F238E27FC236}">
                <a16:creationId xmlns:a16="http://schemas.microsoft.com/office/drawing/2014/main" id="{CBD64056-E8E7-2A5D-8867-03CEC7EDE8E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354507" y="348761"/>
            <a:ext cx="2368684" cy="2183424"/>
          </a:xfrm>
          <a:prstGeom prst="rect">
            <a:avLst/>
          </a:prstGeom>
        </p:spPr>
      </p:pic>
      <p:pic>
        <p:nvPicPr>
          <p:cNvPr id="6" name="Bilde 5" descr="Et bilde som inneholder sketch, tegning, tegnefilm, illustrasjon&#10;&#10;KI-generert innhold kan være feil.">
            <a:extLst>
              <a:ext uri="{FF2B5EF4-FFF2-40B4-BE49-F238E27FC236}">
                <a16:creationId xmlns:a16="http://schemas.microsoft.com/office/drawing/2014/main" id="{BE0DB4F3-DB8C-1A66-9478-A7E22C9D7FC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0" y="3897756"/>
            <a:ext cx="4577480" cy="2797349"/>
          </a:xfrm>
          <a:prstGeom prst="rect">
            <a:avLst/>
          </a:prstGeom>
        </p:spPr>
      </p:pic>
    </p:spTree>
    <p:extLst>
      <p:ext uri="{BB962C8B-B14F-4D97-AF65-F5344CB8AC3E}">
        <p14:creationId xmlns:p14="http://schemas.microsoft.com/office/powerpoint/2010/main" val="38058886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1374A5-CDE4-3173-F1D9-F31A4F07D224}"/>
            </a:ext>
          </a:extLst>
        </p:cNvPr>
        <p:cNvGrpSpPr/>
        <p:nvPr/>
      </p:nvGrpSpPr>
      <p:grpSpPr>
        <a:xfrm>
          <a:off x="0" y="0"/>
          <a:ext cx="0" cy="0"/>
          <a:chOff x="0" y="0"/>
          <a:chExt cx="0" cy="0"/>
        </a:xfrm>
      </p:grpSpPr>
      <p:sp>
        <p:nvSpPr>
          <p:cNvPr id="2" name="Plassholder for bilde 1">
            <a:extLst>
              <a:ext uri="{FF2B5EF4-FFF2-40B4-BE49-F238E27FC236}">
                <a16:creationId xmlns:a16="http://schemas.microsoft.com/office/drawing/2014/main" id="{E469E4DE-FF48-2090-C658-BCC94D3901B4}"/>
              </a:ext>
            </a:extLst>
          </p:cNvPr>
          <p:cNvSpPr>
            <a:spLocks noGrp="1"/>
          </p:cNvSpPr>
          <p:nvPr>
            <p:ph type="pic" sz="quarter" idx="10"/>
          </p:nvPr>
        </p:nvSpPr>
        <p:spPr>
          <a:xfrm>
            <a:off x="8718550" y="20636"/>
            <a:ext cx="3473450" cy="6816728"/>
          </a:xfrm>
        </p:spPr>
        <p:txBody>
          <a:bodyPr/>
          <a:lstStyle/>
          <a:p>
            <a:endParaRPr lang="nb-NO" dirty="0"/>
          </a:p>
          <a:p>
            <a:endParaRPr lang="nb-NO" dirty="0"/>
          </a:p>
          <a:p>
            <a:pPr marL="0" indent="0">
              <a:buNone/>
            </a:pPr>
            <a:endParaRPr lang="nb-NO" dirty="0"/>
          </a:p>
          <a:p>
            <a:pPr marL="0" indent="0">
              <a:buNone/>
            </a:pPr>
            <a:r>
              <a:rPr lang="nb-NO" b="1" dirty="0"/>
              <a:t>        </a:t>
            </a:r>
          </a:p>
        </p:txBody>
      </p:sp>
      <p:sp>
        <p:nvSpPr>
          <p:cNvPr id="10" name="Tittel 2">
            <a:extLst>
              <a:ext uri="{FF2B5EF4-FFF2-40B4-BE49-F238E27FC236}">
                <a16:creationId xmlns:a16="http://schemas.microsoft.com/office/drawing/2014/main" id="{3493DD95-E45F-7EA5-EB9E-526F5E6EEE7C}"/>
              </a:ext>
            </a:extLst>
          </p:cNvPr>
          <p:cNvSpPr txBox="1">
            <a:spLocks/>
          </p:cNvSpPr>
          <p:nvPr/>
        </p:nvSpPr>
        <p:spPr>
          <a:xfrm>
            <a:off x="429734" y="1815567"/>
            <a:ext cx="7728959" cy="716532"/>
          </a:xfrm>
          <a:prstGeom prst="rect">
            <a:avLst/>
          </a:prstGeom>
        </p:spPr>
        <p:txBody>
          <a:bodyPr vert="horz" lIns="91440" tIns="45720" rIns="91440" bIns="45720" rtlCol="0" anchor="ctr">
            <a:normAutofit/>
          </a:bodyPr>
          <a:lstStyle>
            <a:lvl1pPr defTabSz="914400">
              <a:lnSpc>
                <a:spcPct val="90000"/>
              </a:lnSpc>
              <a:spcBef>
                <a:spcPct val="0"/>
              </a:spcBef>
              <a:buNone/>
              <a:defRPr sz="4400" b="1">
                <a:latin typeface="+mj-lt"/>
                <a:ea typeface="+mj-ea"/>
                <a:cs typeface="+mj-cs"/>
              </a:defRPr>
            </a:lvl1pPr>
          </a:lstStyle>
          <a:p>
            <a:r>
              <a:rPr lang="nb-NO" sz="1800" b="1" kern="100" dirty="0">
                <a:solidFill>
                  <a:srgbClr val="00B0F0"/>
                </a:solidFill>
                <a:effectLst/>
                <a:ea typeface="Times New Roman" panose="02020603050405020304" pitchFamily="18" charset="0"/>
                <a:cs typeface="Times New Roman" panose="02020603050405020304" pitchFamily="18" charset="0"/>
              </a:rPr>
              <a:t>Fosterhjemmet skal ikke være ensom</a:t>
            </a:r>
            <a:endParaRPr lang="nb-NO" sz="1800" kern="100" dirty="0">
              <a:effectLst/>
              <a:ea typeface="Times New Roman" panose="02020603050405020304" pitchFamily="18" charset="0"/>
              <a:cs typeface="Times New Roman" panose="02020603050405020304" pitchFamily="18" charset="0"/>
            </a:endParaRPr>
          </a:p>
        </p:txBody>
      </p:sp>
      <p:sp>
        <p:nvSpPr>
          <p:cNvPr id="11" name="Plassholder for tekst 3">
            <a:extLst>
              <a:ext uri="{FF2B5EF4-FFF2-40B4-BE49-F238E27FC236}">
                <a16:creationId xmlns:a16="http://schemas.microsoft.com/office/drawing/2014/main" id="{15AFF721-FCAB-A1BB-75AE-8AEFB20BD460}"/>
              </a:ext>
            </a:extLst>
          </p:cNvPr>
          <p:cNvSpPr txBox="1">
            <a:spLocks/>
          </p:cNvSpPr>
          <p:nvPr/>
        </p:nvSpPr>
        <p:spPr>
          <a:xfrm>
            <a:off x="429734" y="2532099"/>
            <a:ext cx="8081383" cy="2852701"/>
          </a:xfrm>
          <a:prstGeom prst="rect">
            <a:avLst/>
          </a:prstGeom>
        </p:spPr>
        <p:txBody>
          <a:bodyPr>
            <a:normAutofit/>
          </a:bodyPr>
          <a:lstStyle>
            <a:lvl1pPr marL="228600" indent="-228600" algn="l" defTabSz="914400" rtl="0" eaLnBrk="1" latinLnBrk="0" hangingPunct="1">
              <a:lnSpc>
                <a:spcPct val="100000"/>
              </a:lnSpc>
              <a:spcBef>
                <a:spcPts val="1200"/>
              </a:spcBef>
              <a:buClr>
                <a:schemeClr val="accent1"/>
              </a:buClr>
              <a:buSzPct val="120000"/>
              <a:buFont typeface="System Font Regular"/>
              <a:buChar char="⎼"/>
              <a:defRPr sz="1600" b="0" i="0" kern="1200">
                <a:solidFill>
                  <a:schemeClr val="tx1"/>
                </a:solidFill>
                <a:latin typeface="Aktiv Grotesk" panose="020B0504020202020204" pitchFamily="34" charset="0"/>
                <a:ea typeface="Aktiv Grotesk" panose="020B0504020202020204" pitchFamily="34" charset="0"/>
                <a:cs typeface="Aktiv Grotesk" panose="020B0504020202020204" pitchFamily="34" charset="0"/>
              </a:defRPr>
            </a:lvl1pPr>
            <a:lvl2pPr marL="685800" indent="-228600" algn="l" defTabSz="914400" rtl="0" eaLnBrk="1" latinLnBrk="0" hangingPunct="1">
              <a:lnSpc>
                <a:spcPct val="100000"/>
              </a:lnSpc>
              <a:spcBef>
                <a:spcPts val="1200"/>
              </a:spcBef>
              <a:buClr>
                <a:schemeClr val="accent1"/>
              </a:buClr>
              <a:buSzPct val="120000"/>
              <a:buFont typeface="System Font Regular"/>
              <a:buChar char="⎼"/>
              <a:defRPr sz="1400" b="0" i="0" kern="1200">
                <a:solidFill>
                  <a:schemeClr val="tx1"/>
                </a:solidFill>
                <a:latin typeface="Aktiv Grotesk" panose="020B0504020202020204" pitchFamily="34" charset="0"/>
                <a:ea typeface="Aktiv Grotesk" panose="020B0504020202020204" pitchFamily="34" charset="0"/>
                <a:cs typeface="Aktiv Grotesk" panose="020B0504020202020204" pitchFamily="34" charset="0"/>
              </a:defRPr>
            </a:lvl2pPr>
            <a:lvl3pPr marL="1143000" indent="-228600" algn="l" defTabSz="914400" rtl="0" eaLnBrk="1" latinLnBrk="0" hangingPunct="1">
              <a:lnSpc>
                <a:spcPct val="100000"/>
              </a:lnSpc>
              <a:spcBef>
                <a:spcPts val="1200"/>
              </a:spcBef>
              <a:buClr>
                <a:srgbClr val="BAE3F9"/>
              </a:buClr>
              <a:buSzPct val="120000"/>
              <a:buFont typeface="System Font Regular"/>
              <a:buChar char="⎼"/>
              <a:defRPr sz="1400" b="0" i="0" kern="1200">
                <a:solidFill>
                  <a:schemeClr val="tx1"/>
                </a:solidFill>
                <a:latin typeface="Aktiv Grotesk" panose="020B0504020202020204" pitchFamily="34" charset="0"/>
                <a:ea typeface="Aktiv Grotesk" panose="020B0504020202020204" pitchFamily="34" charset="0"/>
                <a:cs typeface="Aktiv Grotesk" panose="020B0504020202020204" pitchFamily="34" charset="0"/>
              </a:defRPr>
            </a:lvl3pPr>
            <a:lvl4pPr marL="1600200" indent="-228600" algn="l" defTabSz="914400" rtl="0" eaLnBrk="1" latinLnBrk="0" hangingPunct="1">
              <a:lnSpc>
                <a:spcPct val="100000"/>
              </a:lnSpc>
              <a:spcBef>
                <a:spcPts val="1200"/>
              </a:spcBef>
              <a:buClr>
                <a:srgbClr val="BAE3F9"/>
              </a:buClr>
              <a:buSzPct val="120000"/>
              <a:buFont typeface="System Font Regular"/>
              <a:buChar char="⎼"/>
              <a:defRPr sz="1400" b="0" i="0" kern="1200">
                <a:solidFill>
                  <a:schemeClr val="tx1"/>
                </a:solidFill>
                <a:latin typeface="Aktiv Grotesk" panose="020B0504020202020204" pitchFamily="34" charset="0"/>
                <a:ea typeface="Aktiv Grotesk" panose="020B0504020202020204" pitchFamily="34" charset="0"/>
                <a:cs typeface="Aktiv Grotesk" panose="020B0504020202020204" pitchFamily="34" charset="0"/>
              </a:defRPr>
            </a:lvl4pPr>
            <a:lvl5pPr marL="2057400" indent="-228600" algn="l" defTabSz="914400" rtl="0" eaLnBrk="1" latinLnBrk="0" hangingPunct="1">
              <a:lnSpc>
                <a:spcPct val="100000"/>
              </a:lnSpc>
              <a:spcBef>
                <a:spcPts val="1200"/>
              </a:spcBef>
              <a:buClr>
                <a:schemeClr val="accent2">
                  <a:lumMod val="40000"/>
                  <a:lumOff val="60000"/>
                </a:schemeClr>
              </a:buClr>
              <a:buSzPct val="120000"/>
              <a:buFont typeface="System Font Regular"/>
              <a:buChar char="⎼"/>
              <a:defRPr sz="1400" b="0" i="0" kern="1200">
                <a:solidFill>
                  <a:schemeClr val="tx1"/>
                </a:solidFill>
                <a:latin typeface="Aktiv Grotesk" panose="020B0504020202020204" pitchFamily="34" charset="0"/>
                <a:ea typeface="Aktiv Grotesk" panose="020B0504020202020204" pitchFamily="34" charset="0"/>
                <a:cs typeface="Aktiv Grotesk" panose="020B05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kern="100" dirty="0">
                <a:effectLst/>
                <a:latin typeface="+mn-lt"/>
                <a:ea typeface="Times New Roman" panose="02020603050405020304" pitchFamily="18" charset="0"/>
                <a:cs typeface="Times New Roman" panose="02020603050405020304" pitchFamily="18" charset="0"/>
              </a:rPr>
              <a:t>Prosjektet </a:t>
            </a:r>
            <a:r>
              <a:rPr lang="nb-NO" sz="1200" i="1" kern="100" dirty="0">
                <a:effectLst/>
                <a:latin typeface="+mn-lt"/>
                <a:ea typeface="Times New Roman" panose="02020603050405020304" pitchFamily="18" charset="0"/>
                <a:cs typeface="Times New Roman" panose="02020603050405020304" pitchFamily="18" charset="0"/>
              </a:rPr>
              <a:t>skal</a:t>
            </a:r>
            <a:r>
              <a:rPr lang="nb-NO" sz="1200" kern="100" dirty="0">
                <a:effectLst/>
                <a:latin typeface="+mn-lt"/>
                <a:ea typeface="Times New Roman" panose="02020603050405020304" pitchFamily="18" charset="0"/>
                <a:cs typeface="Times New Roman" panose="02020603050405020304" pitchFamily="18" charset="0"/>
              </a:rPr>
              <a:t> </a:t>
            </a:r>
            <a:r>
              <a:rPr lang="nb-NO" sz="1200" kern="100" dirty="0" err="1">
                <a:effectLst/>
                <a:latin typeface="+mn-lt"/>
                <a:ea typeface="Times New Roman" panose="02020603050405020304" pitchFamily="18" charset="0"/>
                <a:cs typeface="Times New Roman" panose="02020603050405020304" pitchFamily="18" charset="0"/>
              </a:rPr>
              <a:t>fasilitere</a:t>
            </a:r>
            <a:r>
              <a:rPr lang="nb-NO" sz="1200" kern="100" dirty="0">
                <a:effectLst/>
                <a:latin typeface="+mn-lt"/>
                <a:ea typeface="Times New Roman" panose="02020603050405020304" pitchFamily="18" charset="0"/>
                <a:cs typeface="Times New Roman" panose="02020603050405020304" pitchFamily="18" charset="0"/>
              </a:rPr>
              <a:t> </a:t>
            </a:r>
            <a:r>
              <a:rPr lang="nb-NO" sz="1200" b="1" kern="100" dirty="0">
                <a:effectLst/>
                <a:latin typeface="+mn-lt"/>
                <a:ea typeface="Times New Roman" panose="02020603050405020304" pitchFamily="18" charset="0"/>
                <a:cs typeface="Times New Roman" panose="02020603050405020304" pitchFamily="18" charset="0"/>
              </a:rPr>
              <a:t>nettverk</a:t>
            </a:r>
            <a:r>
              <a:rPr lang="nb-NO" sz="1200" kern="100" dirty="0">
                <a:effectLst/>
                <a:latin typeface="+mn-lt"/>
                <a:ea typeface="Times New Roman" panose="02020603050405020304" pitchFamily="18" charset="0"/>
                <a:cs typeface="Times New Roman" panose="02020603050405020304" pitchFamily="18" charset="0"/>
              </a:rPr>
              <a:t> mellom fosterhjemmene, og vi </a:t>
            </a:r>
            <a:r>
              <a:rPr lang="nb-NO" sz="1200" i="1" kern="100" dirty="0">
                <a:latin typeface="+mn-lt"/>
                <a:cs typeface="Times New Roman" panose="02020603050405020304" pitchFamily="18" charset="0"/>
              </a:rPr>
              <a:t>skal</a:t>
            </a:r>
            <a:r>
              <a:rPr lang="nb-NO" sz="1200" kern="100" dirty="0">
                <a:effectLst/>
                <a:latin typeface="+mn-lt"/>
                <a:ea typeface="Times New Roman" panose="02020603050405020304" pitchFamily="18" charset="0"/>
                <a:cs typeface="Times New Roman" panose="02020603050405020304" pitchFamily="18" charset="0"/>
              </a:rPr>
              <a:t> prøve ut en ordning med </a:t>
            </a:r>
            <a:r>
              <a:rPr lang="nb-NO" sz="1200" b="1" kern="100" dirty="0">
                <a:solidFill>
                  <a:srgbClr val="00B0F0"/>
                </a:solidFill>
                <a:effectLst/>
                <a:latin typeface="+mn-lt"/>
                <a:ea typeface="Times New Roman" panose="02020603050405020304" pitchFamily="18" charset="0"/>
                <a:cs typeface="Times New Roman" panose="02020603050405020304" pitchFamily="18" charset="0"/>
              </a:rPr>
              <a:t>ressursfamilier</a:t>
            </a:r>
            <a:r>
              <a:rPr lang="nb-NO" sz="1200" kern="100" dirty="0">
                <a:effectLst/>
                <a:latin typeface="+mn-lt"/>
                <a:ea typeface="Times New Roman" panose="02020603050405020304" pitchFamily="18" charset="0"/>
                <a:cs typeface="Times New Roman" panose="02020603050405020304" pitchFamily="18" charset="0"/>
              </a:rPr>
              <a:t>.</a:t>
            </a:r>
          </a:p>
          <a:p>
            <a:pPr marL="0" indent="0">
              <a:buNone/>
            </a:pPr>
            <a:r>
              <a:rPr lang="nb-NO" sz="1200" kern="100" dirty="0">
                <a:effectLst/>
                <a:latin typeface="+mn-lt"/>
                <a:ea typeface="Times New Roman" panose="02020603050405020304" pitchFamily="18" charset="0"/>
                <a:cs typeface="Times New Roman" panose="02020603050405020304" pitchFamily="18" charset="0"/>
              </a:rPr>
              <a:t>Fosterhjemsoppdrag kan ofte være krevende, og ekstra utfordrende er det at man i liten grad kan dele utfordringene sine med andre. Taushetsplikt legger dempe på hva man kan dele, og det er ofte for lite tilrettelagt for samhandling fosterhjemmene imellom der de kan dele erfaringer og ha felles læring. Utfordringene må løses, fordi fosterhjemsoppdraget ofte er for krevende til å at vi kan kreve at de står i det alene. </a:t>
            </a:r>
          </a:p>
          <a:p>
            <a:pPr marL="0" indent="0">
              <a:buNone/>
            </a:pPr>
            <a:r>
              <a:rPr lang="nb-NO" sz="1200" kern="100" dirty="0">
                <a:effectLst/>
                <a:latin typeface="+mn-lt"/>
                <a:ea typeface="Times New Roman" panose="02020603050405020304" pitchFamily="18" charset="0"/>
                <a:cs typeface="Times New Roman" panose="02020603050405020304" pitchFamily="18" charset="0"/>
              </a:rPr>
              <a:t>Barnevernstjenesten skal initiere og være vertskap for netteverkstreff der alle fosterhjemmene i kommunene inviteres. Treffene kan være rent sosiale, men det anbefales innslag av noe faglig som fosterhjemmene har nytte av. Asker kommunes «Fosterhjemskafe» er en modell andre kan ha nytte av, og skal beskrives i prosjektet som en mal til gjennomføring.</a:t>
            </a:r>
          </a:p>
          <a:p>
            <a:pPr marL="0" indent="0">
              <a:buNone/>
            </a:pPr>
            <a:r>
              <a:rPr lang="nb-NO" sz="1200" kern="100" dirty="0">
                <a:effectLst/>
                <a:latin typeface="+mn-lt"/>
                <a:ea typeface="Times New Roman" panose="02020603050405020304" pitchFamily="18" charset="0"/>
                <a:cs typeface="Times New Roman" panose="02020603050405020304" pitchFamily="18" charset="0"/>
              </a:rPr>
              <a:t>Prosjektet skal utprøve en lavterskel mentorordning vi kaller «Ressursfamilie». Ordningen er inspirert av «The </a:t>
            </a:r>
            <a:r>
              <a:rPr lang="nb-NO" sz="1200" kern="100" dirty="0" err="1">
                <a:effectLst/>
                <a:latin typeface="+mn-lt"/>
                <a:ea typeface="Times New Roman" panose="02020603050405020304" pitchFamily="18" charset="0"/>
                <a:cs typeface="Times New Roman" panose="02020603050405020304" pitchFamily="18" charset="0"/>
              </a:rPr>
              <a:t>Mockingbird</a:t>
            </a:r>
            <a:r>
              <a:rPr lang="nb-NO" sz="1200" kern="100" dirty="0">
                <a:effectLst/>
                <a:latin typeface="+mn-lt"/>
                <a:ea typeface="Times New Roman" panose="02020603050405020304" pitchFamily="18" charset="0"/>
                <a:cs typeface="Times New Roman" panose="02020603050405020304" pitchFamily="18" charset="0"/>
              </a:rPr>
              <a:t> </a:t>
            </a:r>
            <a:r>
              <a:rPr lang="nb-NO" sz="1200" kern="100" dirty="0" err="1">
                <a:effectLst/>
                <a:latin typeface="+mn-lt"/>
                <a:ea typeface="Times New Roman" panose="02020603050405020304" pitchFamily="18" charset="0"/>
                <a:cs typeface="Times New Roman" panose="02020603050405020304" pitchFamily="18" charset="0"/>
              </a:rPr>
              <a:t>programme</a:t>
            </a:r>
            <a:r>
              <a:rPr lang="nb-NO" sz="1200" kern="100" dirty="0">
                <a:effectLst/>
                <a:latin typeface="+mn-lt"/>
                <a:ea typeface="Times New Roman" panose="02020603050405020304" pitchFamily="18" charset="0"/>
                <a:cs typeface="Times New Roman" panose="02020603050405020304" pitchFamily="18" charset="0"/>
              </a:rPr>
              <a:t>», men er enklere og kan gjøres direkte av den enkelte barnevernstjeneste uten ekstern oppfølging. I hovedtrekk skal ordningen bestå av en ressursfamilie, som har god erfaring som fosterhjem, som får tilknyttet fem fosterfamilier. </a:t>
            </a:r>
          </a:p>
          <a:p>
            <a:pPr marL="0" indent="0">
              <a:buNone/>
            </a:pPr>
            <a:endParaRPr lang="en-GB" sz="1200" dirty="0">
              <a:latin typeface="+mn-lt"/>
            </a:endParaRPr>
          </a:p>
          <a:p>
            <a:endParaRPr lang="en-GB" sz="1200" dirty="0">
              <a:latin typeface="+mn-lt"/>
            </a:endParaRPr>
          </a:p>
        </p:txBody>
      </p:sp>
      <p:pic>
        <p:nvPicPr>
          <p:cNvPr id="4" name="Bilde 3" descr="Et bilde som inneholder klær, sko, sketch, tegning&#10;&#10;KI-generert innhold kan være feil.">
            <a:extLst>
              <a:ext uri="{FF2B5EF4-FFF2-40B4-BE49-F238E27FC236}">
                <a16:creationId xmlns:a16="http://schemas.microsoft.com/office/drawing/2014/main" id="{1688850B-6DBE-7A5E-5775-AB15992607C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989137" y="829617"/>
            <a:ext cx="4292600" cy="5600700"/>
          </a:xfrm>
          <a:prstGeom prst="rect">
            <a:avLst/>
          </a:prstGeom>
        </p:spPr>
      </p:pic>
    </p:spTree>
    <p:extLst>
      <p:ext uri="{BB962C8B-B14F-4D97-AF65-F5344CB8AC3E}">
        <p14:creationId xmlns:p14="http://schemas.microsoft.com/office/powerpoint/2010/main" val="5083120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F62415-1CAF-D280-8258-4E7BB2B2BCB4}"/>
            </a:ext>
          </a:extLst>
        </p:cNvPr>
        <p:cNvGrpSpPr/>
        <p:nvPr/>
      </p:nvGrpSpPr>
      <p:grpSpPr>
        <a:xfrm>
          <a:off x="0" y="0"/>
          <a:ext cx="0" cy="0"/>
          <a:chOff x="0" y="0"/>
          <a:chExt cx="0" cy="0"/>
        </a:xfrm>
      </p:grpSpPr>
      <p:sp>
        <p:nvSpPr>
          <p:cNvPr id="8" name="Tittel 2">
            <a:extLst>
              <a:ext uri="{FF2B5EF4-FFF2-40B4-BE49-F238E27FC236}">
                <a16:creationId xmlns:a16="http://schemas.microsoft.com/office/drawing/2014/main" id="{99173E15-D796-E6A0-4CAA-07D67DF5261F}"/>
              </a:ext>
            </a:extLst>
          </p:cNvPr>
          <p:cNvSpPr txBox="1">
            <a:spLocks/>
          </p:cNvSpPr>
          <p:nvPr/>
        </p:nvSpPr>
        <p:spPr>
          <a:xfrm>
            <a:off x="6278083" y="1984336"/>
            <a:ext cx="5198691" cy="716532"/>
          </a:xfrm>
          <a:prstGeom prst="rect">
            <a:avLst/>
          </a:prstGeom>
        </p:spPr>
        <p:txBody>
          <a:bodyPr vert="horz" lIns="91440" tIns="45720" rIns="91440" bIns="45720" rtlCol="0" anchor="ctr">
            <a:normAutofit/>
          </a:bodyPr>
          <a:lstStyle>
            <a:lvl1pPr defTabSz="914400">
              <a:lnSpc>
                <a:spcPct val="90000"/>
              </a:lnSpc>
              <a:spcBef>
                <a:spcPct val="0"/>
              </a:spcBef>
              <a:buNone/>
              <a:defRPr sz="4400" b="1">
                <a:latin typeface="+mj-lt"/>
                <a:ea typeface="+mj-ea"/>
                <a:cs typeface="+mj-cs"/>
              </a:defRPr>
            </a:lvl1pPr>
          </a:lstStyle>
          <a:p>
            <a:pPr>
              <a:spcAft>
                <a:spcPts val="600"/>
              </a:spcAft>
            </a:pPr>
            <a:r>
              <a:rPr lang="nb-NO" sz="1800" b="1" kern="100" dirty="0">
                <a:solidFill>
                  <a:srgbClr val="00B0F0"/>
                </a:solidFill>
                <a:effectLst/>
                <a:ea typeface="Times New Roman" panose="02020603050405020304" pitchFamily="18" charset="0"/>
                <a:cs typeface="Times New Roman" panose="02020603050405020304" pitchFamily="18" charset="0"/>
              </a:rPr>
              <a:t>Relasjonen til foreldrene</a:t>
            </a:r>
            <a:endParaRPr lang="nb-NO" sz="1800" kern="100" dirty="0">
              <a:effectLst/>
              <a:ea typeface="Times New Roman" panose="02020603050405020304" pitchFamily="18" charset="0"/>
              <a:cs typeface="Times New Roman" panose="02020603050405020304" pitchFamily="18" charset="0"/>
            </a:endParaRPr>
          </a:p>
        </p:txBody>
      </p:sp>
      <p:sp>
        <p:nvSpPr>
          <p:cNvPr id="5" name="Plassholder for tekst 3">
            <a:extLst>
              <a:ext uri="{FF2B5EF4-FFF2-40B4-BE49-F238E27FC236}">
                <a16:creationId xmlns:a16="http://schemas.microsoft.com/office/drawing/2014/main" id="{932D0853-9464-2D9F-FB2E-2222F033C3B0}"/>
              </a:ext>
            </a:extLst>
          </p:cNvPr>
          <p:cNvSpPr txBox="1">
            <a:spLocks/>
          </p:cNvSpPr>
          <p:nvPr/>
        </p:nvSpPr>
        <p:spPr>
          <a:xfrm>
            <a:off x="6278083" y="2768600"/>
            <a:ext cx="5435740" cy="2683934"/>
          </a:xfrm>
          <a:prstGeom prst="rect">
            <a:avLst/>
          </a:prstGeom>
        </p:spPr>
        <p:txBody>
          <a:bodyPr>
            <a:normAutofit/>
          </a:bodyPr>
          <a:lstStyle>
            <a:lvl1pPr marL="228600" indent="-228600" algn="l" defTabSz="914400" rtl="0" eaLnBrk="1" latinLnBrk="0" hangingPunct="1">
              <a:lnSpc>
                <a:spcPct val="100000"/>
              </a:lnSpc>
              <a:spcBef>
                <a:spcPts val="1200"/>
              </a:spcBef>
              <a:buClr>
                <a:schemeClr val="accent1"/>
              </a:buClr>
              <a:buSzPct val="120000"/>
              <a:buFont typeface="System Font Regular"/>
              <a:buChar char="⎼"/>
              <a:defRPr sz="1600" b="0" i="0" kern="1200">
                <a:solidFill>
                  <a:schemeClr val="tx1"/>
                </a:solidFill>
                <a:latin typeface="Aktiv Grotesk" panose="020B0504020202020204" pitchFamily="34" charset="0"/>
                <a:ea typeface="Aktiv Grotesk" panose="020B0504020202020204" pitchFamily="34" charset="0"/>
                <a:cs typeface="Aktiv Grotesk" panose="020B0504020202020204" pitchFamily="34" charset="0"/>
              </a:defRPr>
            </a:lvl1pPr>
            <a:lvl2pPr marL="685800" indent="-228600" algn="l" defTabSz="914400" rtl="0" eaLnBrk="1" latinLnBrk="0" hangingPunct="1">
              <a:lnSpc>
                <a:spcPct val="100000"/>
              </a:lnSpc>
              <a:spcBef>
                <a:spcPts val="1200"/>
              </a:spcBef>
              <a:buClr>
                <a:schemeClr val="accent1"/>
              </a:buClr>
              <a:buSzPct val="120000"/>
              <a:buFont typeface="System Font Regular"/>
              <a:buChar char="⎼"/>
              <a:defRPr sz="1400" b="0" i="0" kern="1200">
                <a:solidFill>
                  <a:schemeClr val="tx1"/>
                </a:solidFill>
                <a:latin typeface="Aktiv Grotesk" panose="020B0504020202020204" pitchFamily="34" charset="0"/>
                <a:ea typeface="Aktiv Grotesk" panose="020B0504020202020204" pitchFamily="34" charset="0"/>
                <a:cs typeface="Aktiv Grotesk" panose="020B0504020202020204" pitchFamily="34" charset="0"/>
              </a:defRPr>
            </a:lvl2pPr>
            <a:lvl3pPr marL="1143000" indent="-228600" algn="l" defTabSz="914400" rtl="0" eaLnBrk="1" latinLnBrk="0" hangingPunct="1">
              <a:lnSpc>
                <a:spcPct val="100000"/>
              </a:lnSpc>
              <a:spcBef>
                <a:spcPts val="1200"/>
              </a:spcBef>
              <a:buClr>
                <a:srgbClr val="BAE3F9"/>
              </a:buClr>
              <a:buSzPct val="120000"/>
              <a:buFont typeface="System Font Regular"/>
              <a:buChar char="⎼"/>
              <a:defRPr sz="1400" b="0" i="0" kern="1200">
                <a:solidFill>
                  <a:schemeClr val="tx1"/>
                </a:solidFill>
                <a:latin typeface="Aktiv Grotesk" panose="020B0504020202020204" pitchFamily="34" charset="0"/>
                <a:ea typeface="Aktiv Grotesk" panose="020B0504020202020204" pitchFamily="34" charset="0"/>
                <a:cs typeface="Aktiv Grotesk" panose="020B0504020202020204" pitchFamily="34" charset="0"/>
              </a:defRPr>
            </a:lvl3pPr>
            <a:lvl4pPr marL="1600200" indent="-228600" algn="l" defTabSz="914400" rtl="0" eaLnBrk="1" latinLnBrk="0" hangingPunct="1">
              <a:lnSpc>
                <a:spcPct val="100000"/>
              </a:lnSpc>
              <a:spcBef>
                <a:spcPts val="1200"/>
              </a:spcBef>
              <a:buClr>
                <a:srgbClr val="BAE3F9"/>
              </a:buClr>
              <a:buSzPct val="120000"/>
              <a:buFont typeface="System Font Regular"/>
              <a:buChar char="⎼"/>
              <a:defRPr sz="1400" b="0" i="0" kern="1200">
                <a:solidFill>
                  <a:schemeClr val="tx1"/>
                </a:solidFill>
                <a:latin typeface="Aktiv Grotesk" panose="020B0504020202020204" pitchFamily="34" charset="0"/>
                <a:ea typeface="Aktiv Grotesk" panose="020B0504020202020204" pitchFamily="34" charset="0"/>
                <a:cs typeface="Aktiv Grotesk" panose="020B0504020202020204" pitchFamily="34" charset="0"/>
              </a:defRPr>
            </a:lvl4pPr>
            <a:lvl5pPr marL="2057400" indent="-228600" algn="l" defTabSz="914400" rtl="0" eaLnBrk="1" latinLnBrk="0" hangingPunct="1">
              <a:lnSpc>
                <a:spcPct val="100000"/>
              </a:lnSpc>
              <a:spcBef>
                <a:spcPts val="1200"/>
              </a:spcBef>
              <a:buClr>
                <a:schemeClr val="accent2">
                  <a:lumMod val="40000"/>
                  <a:lumOff val="60000"/>
                </a:schemeClr>
              </a:buClr>
              <a:buSzPct val="120000"/>
              <a:buFont typeface="System Font Regular"/>
              <a:buChar char="⎼"/>
              <a:defRPr sz="1400" b="0" i="0" kern="1200">
                <a:solidFill>
                  <a:schemeClr val="tx1"/>
                </a:solidFill>
                <a:latin typeface="Aktiv Grotesk" panose="020B0504020202020204" pitchFamily="34" charset="0"/>
                <a:ea typeface="Aktiv Grotesk" panose="020B0504020202020204" pitchFamily="34" charset="0"/>
                <a:cs typeface="Aktiv Grotesk" panose="020B05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kern="100" dirty="0">
                <a:effectLst/>
                <a:latin typeface="+mn-lt"/>
                <a:ea typeface="Times New Roman" panose="02020603050405020304" pitchFamily="18" charset="0"/>
                <a:cs typeface="Times New Roman" panose="02020603050405020304" pitchFamily="18" charset="0"/>
              </a:rPr>
              <a:t>Samvær og god kontakt med foreldre skal være trygt for barnet, og kan bedre tilrettelegges når barnet bor i kommunen. Dette er i tråd med tilbakeføringsprinsippet. Samtidig vet vi at samvær ofte er en stor belastning for barnet, og da også for fosterforeldrene. Det aller viktigste er å </a:t>
            </a:r>
            <a:r>
              <a:rPr lang="nb-NO" sz="1200" kern="100" dirty="0">
                <a:solidFill>
                  <a:srgbClr val="00B0F0"/>
                </a:solidFill>
                <a:effectLst/>
                <a:latin typeface="+mn-lt"/>
                <a:ea typeface="Times New Roman" panose="02020603050405020304" pitchFamily="18" charset="0"/>
                <a:cs typeface="Times New Roman" panose="02020603050405020304" pitchFamily="18" charset="0"/>
              </a:rPr>
              <a:t>gjøre barna trygge</a:t>
            </a:r>
            <a:r>
              <a:rPr lang="nb-NO" sz="1200" kern="100" dirty="0">
                <a:effectLst/>
                <a:latin typeface="+mn-lt"/>
                <a:ea typeface="Times New Roman" panose="02020603050405020304" pitchFamily="18" charset="0"/>
                <a:cs typeface="Times New Roman" panose="02020603050405020304" pitchFamily="18" charset="0"/>
              </a:rPr>
              <a:t>, og tilrettelegge best mulig for at samværet gir gode opplevelser både for barn og foreldre. </a:t>
            </a:r>
          </a:p>
          <a:p>
            <a:pPr marL="0" indent="0">
              <a:buNone/>
            </a:pPr>
            <a:r>
              <a:rPr lang="nb-NO" sz="1200" kern="100" dirty="0">
                <a:effectLst/>
                <a:latin typeface="+mn-lt"/>
                <a:ea typeface="Times New Roman" panose="02020603050405020304" pitchFamily="18" charset="0"/>
                <a:cs typeface="Times New Roman" panose="02020603050405020304" pitchFamily="18" charset="0"/>
              </a:rPr>
              <a:t>Samvær er ikke en primær oppgave for prosjektet, men er en mulighet til å utprøve enkel metodikk for å dempe eventuelle konfliktnivå og for å skape så trygge rammer som mulig. Ressursfamilie kan benyttes.</a:t>
            </a:r>
          </a:p>
          <a:p>
            <a:pPr marL="0" indent="0">
              <a:buNone/>
            </a:pPr>
            <a:endParaRPr lang="en-GB" sz="1200" dirty="0">
              <a:latin typeface="+mn-lt"/>
            </a:endParaRPr>
          </a:p>
          <a:p>
            <a:endParaRPr lang="en-GB" sz="1200" dirty="0">
              <a:latin typeface="+mn-lt"/>
            </a:endParaRPr>
          </a:p>
        </p:txBody>
      </p:sp>
      <p:sp>
        <p:nvSpPr>
          <p:cNvPr id="2" name="Plassholder for bilde 1">
            <a:extLst>
              <a:ext uri="{FF2B5EF4-FFF2-40B4-BE49-F238E27FC236}">
                <a16:creationId xmlns:a16="http://schemas.microsoft.com/office/drawing/2014/main" id="{6BF48939-2566-F66F-C7BC-9CFFE1FEEEEE}"/>
              </a:ext>
            </a:extLst>
          </p:cNvPr>
          <p:cNvSpPr>
            <a:spLocks noGrp="1"/>
          </p:cNvSpPr>
          <p:nvPr>
            <p:ph type="pic" sz="quarter" idx="10"/>
          </p:nvPr>
        </p:nvSpPr>
        <p:spPr>
          <a:xfrm>
            <a:off x="0" y="20636"/>
            <a:ext cx="5913918" cy="6816728"/>
          </a:xfrm>
        </p:spPr>
        <p:txBody>
          <a:bodyPr/>
          <a:lstStyle/>
          <a:p>
            <a:endParaRPr lang="nb-NO" dirty="0"/>
          </a:p>
          <a:p>
            <a:endParaRPr lang="nb-NO" dirty="0"/>
          </a:p>
          <a:p>
            <a:pPr marL="0" indent="0">
              <a:buNone/>
            </a:pPr>
            <a:endParaRPr lang="nb-NO" dirty="0"/>
          </a:p>
          <a:p>
            <a:pPr marL="0" indent="0">
              <a:buNone/>
            </a:pPr>
            <a:r>
              <a:rPr lang="nb-NO" b="1" dirty="0"/>
              <a:t>        </a:t>
            </a:r>
          </a:p>
        </p:txBody>
      </p:sp>
      <p:pic>
        <p:nvPicPr>
          <p:cNvPr id="4" name="Bilde 3" descr="Et bilde som inneholder sketch, tegning, kunst, sort og hvit&#10;&#10;KI-generert innhold kan være feil.">
            <a:extLst>
              <a:ext uri="{FF2B5EF4-FFF2-40B4-BE49-F238E27FC236}">
                <a16:creationId xmlns:a16="http://schemas.microsoft.com/office/drawing/2014/main" id="{2E98A767-23D2-2365-8CF8-00202EAC8E2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24059" y="2113155"/>
            <a:ext cx="3505200" cy="3797300"/>
          </a:xfrm>
          <a:prstGeom prst="rect">
            <a:avLst/>
          </a:prstGeom>
        </p:spPr>
      </p:pic>
    </p:spTree>
    <p:extLst>
      <p:ext uri="{BB962C8B-B14F-4D97-AF65-F5344CB8AC3E}">
        <p14:creationId xmlns:p14="http://schemas.microsoft.com/office/powerpoint/2010/main" val="317083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3AE850-0876-D57B-4992-BF8FB4728DF8}"/>
            </a:ext>
          </a:extLst>
        </p:cNvPr>
        <p:cNvGrpSpPr/>
        <p:nvPr/>
      </p:nvGrpSpPr>
      <p:grpSpPr>
        <a:xfrm>
          <a:off x="0" y="0"/>
          <a:ext cx="0" cy="0"/>
          <a:chOff x="0" y="0"/>
          <a:chExt cx="0" cy="0"/>
        </a:xfrm>
      </p:grpSpPr>
      <p:sp>
        <p:nvSpPr>
          <p:cNvPr id="2" name="Plassholder for bilde 1">
            <a:extLst>
              <a:ext uri="{FF2B5EF4-FFF2-40B4-BE49-F238E27FC236}">
                <a16:creationId xmlns:a16="http://schemas.microsoft.com/office/drawing/2014/main" id="{8F222AD1-B1C4-8783-312A-2678BA404E9F}"/>
              </a:ext>
            </a:extLst>
          </p:cNvPr>
          <p:cNvSpPr>
            <a:spLocks noGrp="1"/>
          </p:cNvSpPr>
          <p:nvPr>
            <p:ph type="pic" sz="quarter" idx="10"/>
          </p:nvPr>
        </p:nvSpPr>
        <p:spPr>
          <a:xfrm>
            <a:off x="0" y="20636"/>
            <a:ext cx="3473450" cy="6816728"/>
          </a:xfrm>
        </p:spPr>
        <p:txBody>
          <a:bodyPr/>
          <a:lstStyle/>
          <a:p>
            <a:endParaRPr lang="nb-NO" dirty="0"/>
          </a:p>
          <a:p>
            <a:endParaRPr lang="nb-NO" dirty="0"/>
          </a:p>
          <a:p>
            <a:pPr marL="0" indent="0">
              <a:buNone/>
            </a:pPr>
            <a:endParaRPr lang="nb-NO" dirty="0"/>
          </a:p>
          <a:p>
            <a:pPr marL="0" indent="0">
              <a:buNone/>
            </a:pPr>
            <a:r>
              <a:rPr lang="nb-NO" b="1" dirty="0"/>
              <a:t>        </a:t>
            </a:r>
          </a:p>
        </p:txBody>
      </p:sp>
      <p:sp>
        <p:nvSpPr>
          <p:cNvPr id="10" name="Tittel 2">
            <a:extLst>
              <a:ext uri="{FF2B5EF4-FFF2-40B4-BE49-F238E27FC236}">
                <a16:creationId xmlns:a16="http://schemas.microsoft.com/office/drawing/2014/main" id="{DAA28BDD-3FCA-0785-B2F9-80ED344CE46B}"/>
              </a:ext>
            </a:extLst>
          </p:cNvPr>
          <p:cNvSpPr txBox="1">
            <a:spLocks/>
          </p:cNvSpPr>
          <p:nvPr/>
        </p:nvSpPr>
        <p:spPr>
          <a:xfrm>
            <a:off x="3568750" y="1485368"/>
            <a:ext cx="7728959" cy="716532"/>
          </a:xfrm>
          <a:prstGeom prst="rect">
            <a:avLst/>
          </a:prstGeom>
        </p:spPr>
        <p:txBody>
          <a:bodyPr vert="horz" lIns="91440" tIns="45720" rIns="91440" bIns="45720" rtlCol="0" anchor="ctr">
            <a:normAutofit/>
          </a:bodyPr>
          <a:lstStyle>
            <a:lvl1pPr defTabSz="914400">
              <a:lnSpc>
                <a:spcPct val="90000"/>
              </a:lnSpc>
              <a:spcBef>
                <a:spcPct val="0"/>
              </a:spcBef>
              <a:buNone/>
              <a:defRPr sz="4400" b="1">
                <a:latin typeface="+mj-lt"/>
                <a:ea typeface="+mj-ea"/>
                <a:cs typeface="+mj-cs"/>
              </a:defRPr>
            </a:lvl1pPr>
          </a:lstStyle>
          <a:p>
            <a:r>
              <a:rPr lang="nb-NO" sz="1800" b="1" kern="100" dirty="0">
                <a:solidFill>
                  <a:srgbClr val="00B0F0"/>
                </a:solidFill>
                <a:effectLst/>
                <a:ea typeface="Times New Roman" panose="02020603050405020304" pitchFamily="18" charset="0"/>
                <a:cs typeface="Times New Roman" panose="02020603050405020304" pitchFamily="18" charset="0"/>
              </a:rPr>
              <a:t>Forutsetninger for å lykkes:</a:t>
            </a:r>
            <a:endParaRPr lang="nb-NO" sz="1800" kern="100" dirty="0">
              <a:effectLst/>
              <a:ea typeface="Times New Roman" panose="02020603050405020304" pitchFamily="18" charset="0"/>
              <a:cs typeface="Times New Roman" panose="02020603050405020304" pitchFamily="18" charset="0"/>
            </a:endParaRPr>
          </a:p>
        </p:txBody>
      </p:sp>
      <p:sp>
        <p:nvSpPr>
          <p:cNvPr id="11" name="Plassholder for tekst 3">
            <a:extLst>
              <a:ext uri="{FF2B5EF4-FFF2-40B4-BE49-F238E27FC236}">
                <a16:creationId xmlns:a16="http://schemas.microsoft.com/office/drawing/2014/main" id="{574DC3B1-32A2-CEF4-5FFE-9C513DFF8CC3}"/>
              </a:ext>
            </a:extLst>
          </p:cNvPr>
          <p:cNvSpPr txBox="1">
            <a:spLocks/>
          </p:cNvSpPr>
          <p:nvPr/>
        </p:nvSpPr>
        <p:spPr>
          <a:xfrm>
            <a:off x="3568750" y="2201900"/>
            <a:ext cx="8081383" cy="5672667"/>
          </a:xfrm>
          <a:prstGeom prst="rect">
            <a:avLst/>
          </a:prstGeom>
        </p:spPr>
        <p:txBody>
          <a:bodyPr>
            <a:normAutofit/>
          </a:bodyPr>
          <a:lstStyle>
            <a:lvl1pPr marL="228600" indent="-228600" algn="l" defTabSz="914400" rtl="0" eaLnBrk="1" latinLnBrk="0" hangingPunct="1">
              <a:lnSpc>
                <a:spcPct val="100000"/>
              </a:lnSpc>
              <a:spcBef>
                <a:spcPts val="1200"/>
              </a:spcBef>
              <a:buClr>
                <a:schemeClr val="accent1"/>
              </a:buClr>
              <a:buSzPct val="120000"/>
              <a:buFont typeface="System Font Regular"/>
              <a:buChar char="⎼"/>
              <a:defRPr sz="1600" b="0" i="0" kern="1200">
                <a:solidFill>
                  <a:schemeClr val="tx1"/>
                </a:solidFill>
                <a:latin typeface="Aktiv Grotesk" panose="020B0504020202020204" pitchFamily="34" charset="0"/>
                <a:ea typeface="Aktiv Grotesk" panose="020B0504020202020204" pitchFamily="34" charset="0"/>
                <a:cs typeface="Aktiv Grotesk" panose="020B0504020202020204" pitchFamily="34" charset="0"/>
              </a:defRPr>
            </a:lvl1pPr>
            <a:lvl2pPr marL="685800" indent="-228600" algn="l" defTabSz="914400" rtl="0" eaLnBrk="1" latinLnBrk="0" hangingPunct="1">
              <a:lnSpc>
                <a:spcPct val="100000"/>
              </a:lnSpc>
              <a:spcBef>
                <a:spcPts val="1200"/>
              </a:spcBef>
              <a:buClr>
                <a:schemeClr val="accent1"/>
              </a:buClr>
              <a:buSzPct val="120000"/>
              <a:buFont typeface="System Font Regular"/>
              <a:buChar char="⎼"/>
              <a:defRPr sz="1400" b="0" i="0" kern="1200">
                <a:solidFill>
                  <a:schemeClr val="tx1"/>
                </a:solidFill>
                <a:latin typeface="Aktiv Grotesk" panose="020B0504020202020204" pitchFamily="34" charset="0"/>
                <a:ea typeface="Aktiv Grotesk" panose="020B0504020202020204" pitchFamily="34" charset="0"/>
                <a:cs typeface="Aktiv Grotesk" panose="020B0504020202020204" pitchFamily="34" charset="0"/>
              </a:defRPr>
            </a:lvl2pPr>
            <a:lvl3pPr marL="1143000" indent="-228600" algn="l" defTabSz="914400" rtl="0" eaLnBrk="1" latinLnBrk="0" hangingPunct="1">
              <a:lnSpc>
                <a:spcPct val="100000"/>
              </a:lnSpc>
              <a:spcBef>
                <a:spcPts val="1200"/>
              </a:spcBef>
              <a:buClr>
                <a:srgbClr val="BAE3F9"/>
              </a:buClr>
              <a:buSzPct val="120000"/>
              <a:buFont typeface="System Font Regular"/>
              <a:buChar char="⎼"/>
              <a:defRPr sz="1400" b="0" i="0" kern="1200">
                <a:solidFill>
                  <a:schemeClr val="tx1"/>
                </a:solidFill>
                <a:latin typeface="Aktiv Grotesk" panose="020B0504020202020204" pitchFamily="34" charset="0"/>
                <a:ea typeface="Aktiv Grotesk" panose="020B0504020202020204" pitchFamily="34" charset="0"/>
                <a:cs typeface="Aktiv Grotesk" panose="020B0504020202020204" pitchFamily="34" charset="0"/>
              </a:defRPr>
            </a:lvl3pPr>
            <a:lvl4pPr marL="1600200" indent="-228600" algn="l" defTabSz="914400" rtl="0" eaLnBrk="1" latinLnBrk="0" hangingPunct="1">
              <a:lnSpc>
                <a:spcPct val="100000"/>
              </a:lnSpc>
              <a:spcBef>
                <a:spcPts val="1200"/>
              </a:spcBef>
              <a:buClr>
                <a:srgbClr val="BAE3F9"/>
              </a:buClr>
              <a:buSzPct val="120000"/>
              <a:buFont typeface="System Font Regular"/>
              <a:buChar char="⎼"/>
              <a:defRPr sz="1400" b="0" i="0" kern="1200">
                <a:solidFill>
                  <a:schemeClr val="tx1"/>
                </a:solidFill>
                <a:latin typeface="Aktiv Grotesk" panose="020B0504020202020204" pitchFamily="34" charset="0"/>
                <a:ea typeface="Aktiv Grotesk" panose="020B0504020202020204" pitchFamily="34" charset="0"/>
                <a:cs typeface="Aktiv Grotesk" panose="020B0504020202020204" pitchFamily="34" charset="0"/>
              </a:defRPr>
            </a:lvl4pPr>
            <a:lvl5pPr marL="2057400" indent="-228600" algn="l" defTabSz="914400" rtl="0" eaLnBrk="1" latinLnBrk="0" hangingPunct="1">
              <a:lnSpc>
                <a:spcPct val="100000"/>
              </a:lnSpc>
              <a:spcBef>
                <a:spcPts val="1200"/>
              </a:spcBef>
              <a:buClr>
                <a:schemeClr val="accent2">
                  <a:lumMod val="40000"/>
                  <a:lumOff val="60000"/>
                </a:schemeClr>
              </a:buClr>
              <a:buSzPct val="120000"/>
              <a:buFont typeface="System Font Regular"/>
              <a:buChar char="⎼"/>
              <a:defRPr sz="1400" b="0" i="0" kern="1200">
                <a:solidFill>
                  <a:schemeClr val="tx1"/>
                </a:solidFill>
                <a:latin typeface="Aktiv Grotesk" panose="020B0504020202020204" pitchFamily="34" charset="0"/>
                <a:ea typeface="Aktiv Grotesk" panose="020B0504020202020204" pitchFamily="34" charset="0"/>
                <a:cs typeface="Aktiv Grotesk" panose="020B05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buFont typeface="Calibri" panose="020F0502020204030204" pitchFamily="34" charset="0"/>
              <a:buChar char="-"/>
            </a:pPr>
            <a:r>
              <a:rPr lang="nb-NO" sz="1200" kern="100" dirty="0">
                <a:effectLst/>
                <a:latin typeface="+mn-lt"/>
                <a:ea typeface="Calibri" panose="020F0502020204030204" pitchFamily="34" charset="0"/>
                <a:cs typeface="Times New Roman" panose="02020603050405020304" pitchFamily="18" charset="0"/>
              </a:rPr>
              <a:t>Det må </a:t>
            </a:r>
            <a:r>
              <a:rPr lang="nb-NO" sz="1200" i="1" kern="100" dirty="0">
                <a:effectLst/>
                <a:latin typeface="+mn-lt"/>
                <a:ea typeface="Calibri" panose="020F0502020204030204" pitchFamily="34" charset="0"/>
                <a:cs typeface="Times New Roman" panose="02020603050405020304" pitchFamily="18" charset="0"/>
              </a:rPr>
              <a:t>settes av ressurser</a:t>
            </a:r>
            <a:r>
              <a:rPr lang="nb-NO" sz="1200" kern="100" dirty="0">
                <a:effectLst/>
                <a:latin typeface="+mn-lt"/>
                <a:ea typeface="Calibri" panose="020F0502020204030204" pitchFamily="34" charset="0"/>
                <a:cs typeface="Times New Roman" panose="02020603050405020304" pitchFamily="18" charset="0"/>
              </a:rPr>
              <a:t> i tjenestene, slik at tilbudene og ressursbruken kan bygges om gradvis. Vi vil raskt spare inn midlene vi investerer, ved at flere barn får rett tilbud lokalt. For eksempel vil vi unngå dyre institusjonsplasseringer for barn som vil ha det langt bedre i et fosterhjem.</a:t>
            </a:r>
          </a:p>
          <a:p>
            <a:pPr marL="342900" lvl="0" indent="-342900">
              <a:buFont typeface="Calibri" panose="020F0502020204030204" pitchFamily="34" charset="0"/>
              <a:buChar char="-"/>
            </a:pPr>
            <a:r>
              <a:rPr lang="nb-NO" sz="1200" kern="100" dirty="0">
                <a:effectLst/>
                <a:latin typeface="+mn-lt"/>
                <a:ea typeface="Calibri" panose="020F0502020204030204" pitchFamily="34" charset="0"/>
                <a:cs typeface="Times New Roman" panose="02020603050405020304" pitchFamily="18" charset="0"/>
              </a:rPr>
              <a:t>Det bygges en </a:t>
            </a:r>
            <a:r>
              <a:rPr lang="nb-NO" sz="1200" i="1" kern="100" dirty="0">
                <a:effectLst/>
                <a:latin typeface="+mn-lt"/>
                <a:ea typeface="Calibri" panose="020F0502020204030204" pitchFamily="34" charset="0"/>
                <a:cs typeface="Times New Roman" panose="02020603050405020304" pitchFamily="18" charset="0"/>
              </a:rPr>
              <a:t>kultur</a:t>
            </a:r>
            <a:r>
              <a:rPr lang="nb-NO" sz="1200" kern="100" dirty="0">
                <a:effectLst/>
                <a:latin typeface="+mn-lt"/>
                <a:ea typeface="Calibri" panose="020F0502020204030204" pitchFamily="34" charset="0"/>
                <a:cs typeface="Times New Roman" panose="02020603050405020304" pitchFamily="18" charset="0"/>
              </a:rPr>
              <a:t> der vi alltid ser etter muligheter lokalt, der vi er føre var, slik at vi raskt kan gi barnet den hjelpen som trengs.</a:t>
            </a:r>
          </a:p>
          <a:p>
            <a:pPr marL="342900" lvl="0" indent="-342900">
              <a:buFont typeface="Calibri" panose="020F0502020204030204" pitchFamily="34" charset="0"/>
              <a:buChar char="-"/>
            </a:pPr>
            <a:r>
              <a:rPr lang="nb-NO" sz="1200" kern="100" dirty="0">
                <a:effectLst/>
                <a:latin typeface="+mn-lt"/>
                <a:ea typeface="Calibri" panose="020F0502020204030204" pitchFamily="34" charset="0"/>
                <a:cs typeface="Times New Roman" panose="02020603050405020304" pitchFamily="18" charset="0"/>
              </a:rPr>
              <a:t>Vi må </a:t>
            </a:r>
            <a:r>
              <a:rPr lang="nb-NO" sz="1200" kern="100" dirty="0">
                <a:solidFill>
                  <a:srgbClr val="00B0F0"/>
                </a:solidFill>
                <a:effectLst/>
                <a:latin typeface="+mn-lt"/>
                <a:ea typeface="Calibri" panose="020F0502020204030204" pitchFamily="34" charset="0"/>
                <a:cs typeface="Times New Roman" panose="02020603050405020304" pitchFamily="18" charset="0"/>
              </a:rPr>
              <a:t>bygge kultur </a:t>
            </a:r>
            <a:r>
              <a:rPr lang="nb-NO" sz="1200" kern="100" dirty="0">
                <a:effectLst/>
                <a:latin typeface="+mn-lt"/>
                <a:ea typeface="Calibri" panose="020F0502020204030204" pitchFamily="34" charset="0"/>
                <a:cs typeface="Times New Roman" panose="02020603050405020304" pitchFamily="18" charset="0"/>
              </a:rPr>
              <a:t>og innarbeide rutiner for å kartlegge slekt og nettverk </a:t>
            </a:r>
            <a:r>
              <a:rPr lang="nb-NO" sz="1200" i="1" kern="100" dirty="0">
                <a:effectLst/>
                <a:latin typeface="+mn-lt"/>
                <a:ea typeface="Calibri" panose="020F0502020204030204" pitchFamily="34" charset="0"/>
                <a:cs typeface="Times New Roman" panose="02020603050405020304" pitchFamily="18" charset="0"/>
              </a:rPr>
              <a:t>allerede fra undersøkelsesfase</a:t>
            </a:r>
            <a:r>
              <a:rPr lang="nb-NO" sz="1200" kern="100" dirty="0">
                <a:effectLst/>
                <a:latin typeface="+mn-lt"/>
                <a:ea typeface="Calibri" panose="020F0502020204030204" pitchFamily="34" charset="0"/>
                <a:cs typeface="Times New Roman" panose="02020603050405020304" pitchFamily="18" charset="0"/>
              </a:rPr>
              <a:t>. Kartlegging og engasjering kan ikke vente til en akuttsituasjon oppstår, da er det for sent. </a:t>
            </a:r>
          </a:p>
          <a:p>
            <a:pPr marL="342900" lvl="0" indent="-342900">
              <a:buFont typeface="Calibri" panose="020F0502020204030204" pitchFamily="34" charset="0"/>
              <a:buChar char="-"/>
            </a:pPr>
            <a:r>
              <a:rPr lang="nb-NO" sz="1200" kern="100" dirty="0">
                <a:effectLst/>
                <a:latin typeface="+mn-lt"/>
                <a:ea typeface="Calibri" panose="020F0502020204030204" pitchFamily="34" charset="0"/>
                <a:cs typeface="Times New Roman" panose="02020603050405020304" pitchFamily="18" charset="0"/>
              </a:rPr>
              <a:t>Vi må ha rutiner, kultur og verktøy for å </a:t>
            </a:r>
            <a:r>
              <a:rPr lang="nb-NO" sz="1200" i="1" kern="100" dirty="0">
                <a:effectLst/>
                <a:latin typeface="+mn-lt"/>
                <a:ea typeface="Calibri" panose="020F0502020204030204" pitchFamily="34" charset="0"/>
                <a:cs typeface="Times New Roman" panose="02020603050405020304" pitchFamily="18" charset="0"/>
              </a:rPr>
              <a:t>involvere barnet</a:t>
            </a:r>
            <a:r>
              <a:rPr lang="nb-NO" sz="1200" kern="100" dirty="0">
                <a:effectLst/>
                <a:latin typeface="+mn-lt"/>
                <a:ea typeface="Calibri" panose="020F0502020204030204" pitchFamily="34" charset="0"/>
                <a:cs typeface="Times New Roman" panose="02020603050405020304" pitchFamily="18" charset="0"/>
              </a:rPr>
              <a:t> i kartleggingen av nettverket, og i arbeidet med å få nettverket mer involvert i barnets liv på barnets premisser.</a:t>
            </a:r>
          </a:p>
          <a:p>
            <a:pPr marL="342900" lvl="0" indent="-342900">
              <a:buFont typeface="Calibri" panose="020F0502020204030204" pitchFamily="34" charset="0"/>
              <a:buChar char="-"/>
            </a:pPr>
            <a:r>
              <a:rPr lang="nb-NO" sz="1200" kern="100" dirty="0">
                <a:effectLst/>
                <a:latin typeface="+mn-lt"/>
                <a:ea typeface="Calibri" panose="020F0502020204030204" pitchFamily="34" charset="0"/>
                <a:cs typeface="Times New Roman" panose="02020603050405020304" pitchFamily="18" charset="0"/>
              </a:rPr>
              <a:t>Mobilisering av nettverk og slekt krever at vi har systematikk og metodikk, og at </a:t>
            </a:r>
            <a:r>
              <a:rPr lang="nb-NO" sz="1200" i="1" kern="100" dirty="0">
                <a:effectLst/>
                <a:latin typeface="+mn-lt"/>
                <a:ea typeface="Calibri" panose="020F0502020204030204" pitchFamily="34" charset="0"/>
                <a:cs typeface="Times New Roman" panose="02020603050405020304" pitchFamily="18" charset="0"/>
              </a:rPr>
              <a:t>tjenestene er skolert</a:t>
            </a:r>
            <a:r>
              <a:rPr lang="nb-NO" sz="1200" kern="100" dirty="0">
                <a:effectLst/>
                <a:latin typeface="+mn-lt"/>
                <a:ea typeface="Calibri" panose="020F0502020204030204" pitchFamily="34" charset="0"/>
                <a:cs typeface="Times New Roman" panose="02020603050405020304" pitchFamily="18" charset="0"/>
              </a:rPr>
              <a:t> i bruken av dette. Det må innarbeides felles verktøysett for kartlegging av slekt og nettverk. </a:t>
            </a:r>
          </a:p>
          <a:p>
            <a:pPr marL="342900" lvl="0" indent="-342900">
              <a:buFont typeface="Calibri" panose="020F0502020204030204" pitchFamily="34" charset="0"/>
              <a:buChar char="-"/>
            </a:pPr>
            <a:r>
              <a:rPr lang="nb-NO" sz="1200" kern="100" dirty="0">
                <a:effectLst/>
                <a:latin typeface="+mn-lt"/>
                <a:ea typeface="Calibri" panose="020F0502020204030204" pitchFamily="34" charset="0"/>
                <a:cs typeface="Times New Roman" panose="02020603050405020304" pitchFamily="18" charset="0"/>
              </a:rPr>
              <a:t>Det skal også lages en kommunikasjonsplan som følger prosjektet, som skal hjelpe kommunen å løfte tematikk rundt barnevern og fosterhjem, og om barna som trenger at samfunnet stiller ekstra opp for dem. Kommunikasjonsplanen skal peke ut noen budskap som viser hva fosterhjem faktisk innebærer. Dette skal gjøres i nært samarbeid med tilsvarende plan som utvikles av </a:t>
            </a:r>
            <a:r>
              <a:rPr lang="nb-NO" sz="1200" kern="100" dirty="0" err="1">
                <a:effectLst/>
                <a:latin typeface="+mn-lt"/>
                <a:ea typeface="Calibri" panose="020F0502020204030204" pitchFamily="34" charset="0"/>
                <a:cs typeface="Times New Roman" panose="02020603050405020304" pitchFamily="18" charset="0"/>
              </a:rPr>
              <a:t>Bufdir</a:t>
            </a:r>
            <a:r>
              <a:rPr lang="nb-NO" sz="1200" kern="100" dirty="0">
                <a:effectLst/>
                <a:latin typeface="+mn-lt"/>
                <a:ea typeface="Calibri" panose="020F0502020204030204" pitchFamily="34" charset="0"/>
                <a:cs typeface="Times New Roman" panose="02020603050405020304" pitchFamily="18" charset="0"/>
              </a:rPr>
              <a:t>.</a:t>
            </a:r>
          </a:p>
          <a:p>
            <a:endParaRPr lang="en-GB" sz="1200" dirty="0">
              <a:latin typeface="+mn-lt"/>
            </a:endParaRPr>
          </a:p>
        </p:txBody>
      </p:sp>
      <p:pic>
        <p:nvPicPr>
          <p:cNvPr id="4" name="Bilde 3" descr="Et bilde som inneholder sort og hvit, stillebensfotografi, sketch, kunst&#10;&#10;KI-generert innhold kan være feil.">
            <a:extLst>
              <a:ext uri="{FF2B5EF4-FFF2-40B4-BE49-F238E27FC236}">
                <a16:creationId xmlns:a16="http://schemas.microsoft.com/office/drawing/2014/main" id="{B35DE299-A2E2-AD36-D903-565A59113BC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01107" y="1708220"/>
            <a:ext cx="4221460" cy="4711630"/>
          </a:xfrm>
          <a:prstGeom prst="rect">
            <a:avLst/>
          </a:prstGeom>
        </p:spPr>
      </p:pic>
    </p:spTree>
    <p:extLst>
      <p:ext uri="{BB962C8B-B14F-4D97-AF65-F5344CB8AC3E}">
        <p14:creationId xmlns:p14="http://schemas.microsoft.com/office/powerpoint/2010/main" val="27861584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ssholder for bilde 7" descr="Et bilde som inneholder sketch, tegning, pattedyr, illustrasjon&#10;&#10;KI-generert innhold kan være feil.">
            <a:extLst>
              <a:ext uri="{FF2B5EF4-FFF2-40B4-BE49-F238E27FC236}">
                <a16:creationId xmlns:a16="http://schemas.microsoft.com/office/drawing/2014/main" id="{6F74199F-603B-94F9-2D7E-322F8DD2740B}"/>
              </a:ext>
            </a:extLst>
          </p:cNvPr>
          <p:cNvPicPr>
            <a:picLocks noGrp="1" noChangeAspect="1"/>
          </p:cNvPicPr>
          <p:nvPr>
            <p:ph type="pic" sz="quarter" idx="10"/>
          </p:nvPr>
        </p:nvPicPr>
        <p:blipFill>
          <a:blip r:embed="rId2" cstate="print">
            <a:extLst>
              <a:ext uri="{28A0092B-C50C-407E-A947-70E740481C1C}">
                <a14:useLocalDpi xmlns:a14="http://schemas.microsoft.com/office/drawing/2010/main"/>
              </a:ext>
            </a:extLst>
          </a:blip>
          <a:srcRect/>
          <a:stretch>
            <a:fillRect/>
          </a:stretch>
        </p:blipFill>
        <p:spPr>
          <a:xfrm>
            <a:off x="0" y="0"/>
            <a:ext cx="12192000" cy="6858000"/>
          </a:xfrm>
        </p:spPr>
      </p:pic>
    </p:spTree>
    <p:extLst>
      <p:ext uri="{BB962C8B-B14F-4D97-AF65-F5344CB8AC3E}">
        <p14:creationId xmlns:p14="http://schemas.microsoft.com/office/powerpoint/2010/main" val="584547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3BC51-B11C-365F-AEB7-88E3BAA82E42}"/>
            </a:ext>
          </a:extLst>
        </p:cNvPr>
        <p:cNvGrpSpPr/>
        <p:nvPr/>
      </p:nvGrpSpPr>
      <p:grpSpPr>
        <a:xfrm>
          <a:off x="0" y="0"/>
          <a:ext cx="0" cy="0"/>
          <a:chOff x="0" y="0"/>
          <a:chExt cx="0" cy="0"/>
        </a:xfrm>
      </p:grpSpPr>
      <p:sp>
        <p:nvSpPr>
          <p:cNvPr id="2" name="Plassholder for bilde 1">
            <a:extLst>
              <a:ext uri="{FF2B5EF4-FFF2-40B4-BE49-F238E27FC236}">
                <a16:creationId xmlns:a16="http://schemas.microsoft.com/office/drawing/2014/main" id="{318EB8DA-77AA-AB1B-0F67-75CD0B4FA89C}"/>
              </a:ext>
            </a:extLst>
          </p:cNvPr>
          <p:cNvSpPr>
            <a:spLocks noGrp="1"/>
          </p:cNvSpPr>
          <p:nvPr>
            <p:ph type="pic" sz="quarter" idx="10"/>
          </p:nvPr>
        </p:nvSpPr>
        <p:spPr>
          <a:xfrm>
            <a:off x="0" y="20636"/>
            <a:ext cx="3473450" cy="6816728"/>
          </a:xfrm>
        </p:spPr>
        <p:txBody>
          <a:bodyPr/>
          <a:lstStyle/>
          <a:p>
            <a:endParaRPr lang="nb-NO" dirty="0"/>
          </a:p>
          <a:p>
            <a:endParaRPr lang="nb-NO" dirty="0"/>
          </a:p>
          <a:p>
            <a:pPr marL="0" indent="0">
              <a:buNone/>
            </a:pPr>
            <a:endParaRPr lang="nb-NO" dirty="0"/>
          </a:p>
          <a:p>
            <a:pPr marL="0" indent="0">
              <a:buNone/>
            </a:pPr>
            <a:r>
              <a:rPr lang="nb-NO" b="1" dirty="0"/>
              <a:t>        </a:t>
            </a:r>
          </a:p>
        </p:txBody>
      </p:sp>
      <p:sp>
        <p:nvSpPr>
          <p:cNvPr id="10" name="Tittel 2">
            <a:extLst>
              <a:ext uri="{FF2B5EF4-FFF2-40B4-BE49-F238E27FC236}">
                <a16:creationId xmlns:a16="http://schemas.microsoft.com/office/drawing/2014/main" id="{A5B66313-9DFC-5302-7F23-E009F406D972}"/>
              </a:ext>
            </a:extLst>
          </p:cNvPr>
          <p:cNvSpPr txBox="1">
            <a:spLocks/>
          </p:cNvSpPr>
          <p:nvPr/>
        </p:nvSpPr>
        <p:spPr>
          <a:xfrm>
            <a:off x="3568750" y="1248300"/>
            <a:ext cx="7728959" cy="716532"/>
          </a:xfrm>
          <a:prstGeom prst="rect">
            <a:avLst/>
          </a:prstGeom>
        </p:spPr>
        <p:txBody>
          <a:bodyPr vert="horz" lIns="91440" tIns="45720" rIns="91440" bIns="45720" rtlCol="0" anchor="ctr">
            <a:normAutofit/>
          </a:bodyPr>
          <a:lstStyle>
            <a:lvl1pPr defTabSz="914400">
              <a:lnSpc>
                <a:spcPct val="90000"/>
              </a:lnSpc>
              <a:spcBef>
                <a:spcPct val="0"/>
              </a:spcBef>
              <a:buNone/>
              <a:defRPr sz="4400" b="1">
                <a:latin typeface="+mj-lt"/>
                <a:ea typeface="+mj-ea"/>
                <a:cs typeface="+mj-cs"/>
              </a:defRPr>
            </a:lvl1pPr>
          </a:lstStyle>
          <a:p>
            <a:pPr>
              <a:spcAft>
                <a:spcPts val="600"/>
              </a:spcAft>
            </a:pPr>
            <a:r>
              <a:rPr lang="nb-NO" sz="1800" b="1" kern="100" dirty="0">
                <a:solidFill>
                  <a:srgbClr val="00B0F0"/>
                </a:solidFill>
                <a:effectLst/>
                <a:ea typeface="Times New Roman" panose="02020603050405020304" pitchFamily="18" charset="0"/>
                <a:cs typeface="Times New Roman" panose="02020603050405020304" pitchFamily="18" charset="0"/>
              </a:rPr>
              <a:t>Prosjektet</a:t>
            </a:r>
            <a:endParaRPr lang="nb-NO" sz="1800" kern="100" dirty="0">
              <a:effectLst/>
              <a:ea typeface="Times New Roman" panose="02020603050405020304" pitchFamily="18" charset="0"/>
              <a:cs typeface="Times New Roman" panose="02020603050405020304" pitchFamily="18" charset="0"/>
            </a:endParaRPr>
          </a:p>
        </p:txBody>
      </p:sp>
      <p:sp>
        <p:nvSpPr>
          <p:cNvPr id="11" name="Plassholder for tekst 3">
            <a:extLst>
              <a:ext uri="{FF2B5EF4-FFF2-40B4-BE49-F238E27FC236}">
                <a16:creationId xmlns:a16="http://schemas.microsoft.com/office/drawing/2014/main" id="{28A4C663-4C9E-F03F-3639-D4E4FEA925EE}"/>
              </a:ext>
            </a:extLst>
          </p:cNvPr>
          <p:cNvSpPr txBox="1">
            <a:spLocks/>
          </p:cNvSpPr>
          <p:nvPr/>
        </p:nvSpPr>
        <p:spPr>
          <a:xfrm>
            <a:off x="3568750" y="1964832"/>
            <a:ext cx="8081383" cy="5672667"/>
          </a:xfrm>
          <a:prstGeom prst="rect">
            <a:avLst/>
          </a:prstGeom>
        </p:spPr>
        <p:txBody>
          <a:bodyPr>
            <a:normAutofit/>
          </a:bodyPr>
          <a:lstStyle>
            <a:lvl1pPr marL="228600" indent="-228600" algn="l" defTabSz="914400" rtl="0" eaLnBrk="1" latinLnBrk="0" hangingPunct="1">
              <a:lnSpc>
                <a:spcPct val="100000"/>
              </a:lnSpc>
              <a:spcBef>
                <a:spcPts val="1200"/>
              </a:spcBef>
              <a:buClr>
                <a:schemeClr val="accent1"/>
              </a:buClr>
              <a:buSzPct val="120000"/>
              <a:buFont typeface="System Font Regular"/>
              <a:buChar char="⎼"/>
              <a:defRPr sz="1600" b="0" i="0" kern="1200">
                <a:solidFill>
                  <a:schemeClr val="tx1"/>
                </a:solidFill>
                <a:latin typeface="Aktiv Grotesk" panose="020B0504020202020204" pitchFamily="34" charset="0"/>
                <a:ea typeface="Aktiv Grotesk" panose="020B0504020202020204" pitchFamily="34" charset="0"/>
                <a:cs typeface="Aktiv Grotesk" panose="020B0504020202020204" pitchFamily="34" charset="0"/>
              </a:defRPr>
            </a:lvl1pPr>
            <a:lvl2pPr marL="685800" indent="-228600" algn="l" defTabSz="914400" rtl="0" eaLnBrk="1" latinLnBrk="0" hangingPunct="1">
              <a:lnSpc>
                <a:spcPct val="100000"/>
              </a:lnSpc>
              <a:spcBef>
                <a:spcPts val="1200"/>
              </a:spcBef>
              <a:buClr>
                <a:schemeClr val="accent1"/>
              </a:buClr>
              <a:buSzPct val="120000"/>
              <a:buFont typeface="System Font Regular"/>
              <a:buChar char="⎼"/>
              <a:defRPr sz="1400" b="0" i="0" kern="1200">
                <a:solidFill>
                  <a:schemeClr val="tx1"/>
                </a:solidFill>
                <a:latin typeface="Aktiv Grotesk" panose="020B0504020202020204" pitchFamily="34" charset="0"/>
                <a:ea typeface="Aktiv Grotesk" panose="020B0504020202020204" pitchFamily="34" charset="0"/>
                <a:cs typeface="Aktiv Grotesk" panose="020B0504020202020204" pitchFamily="34" charset="0"/>
              </a:defRPr>
            </a:lvl2pPr>
            <a:lvl3pPr marL="1143000" indent="-228600" algn="l" defTabSz="914400" rtl="0" eaLnBrk="1" latinLnBrk="0" hangingPunct="1">
              <a:lnSpc>
                <a:spcPct val="100000"/>
              </a:lnSpc>
              <a:spcBef>
                <a:spcPts val="1200"/>
              </a:spcBef>
              <a:buClr>
                <a:srgbClr val="BAE3F9"/>
              </a:buClr>
              <a:buSzPct val="120000"/>
              <a:buFont typeface="System Font Regular"/>
              <a:buChar char="⎼"/>
              <a:defRPr sz="1400" b="0" i="0" kern="1200">
                <a:solidFill>
                  <a:schemeClr val="tx1"/>
                </a:solidFill>
                <a:latin typeface="Aktiv Grotesk" panose="020B0504020202020204" pitchFamily="34" charset="0"/>
                <a:ea typeface="Aktiv Grotesk" panose="020B0504020202020204" pitchFamily="34" charset="0"/>
                <a:cs typeface="Aktiv Grotesk" panose="020B0504020202020204" pitchFamily="34" charset="0"/>
              </a:defRPr>
            </a:lvl3pPr>
            <a:lvl4pPr marL="1600200" indent="-228600" algn="l" defTabSz="914400" rtl="0" eaLnBrk="1" latinLnBrk="0" hangingPunct="1">
              <a:lnSpc>
                <a:spcPct val="100000"/>
              </a:lnSpc>
              <a:spcBef>
                <a:spcPts val="1200"/>
              </a:spcBef>
              <a:buClr>
                <a:srgbClr val="BAE3F9"/>
              </a:buClr>
              <a:buSzPct val="120000"/>
              <a:buFont typeface="System Font Regular"/>
              <a:buChar char="⎼"/>
              <a:defRPr sz="1400" b="0" i="0" kern="1200">
                <a:solidFill>
                  <a:schemeClr val="tx1"/>
                </a:solidFill>
                <a:latin typeface="Aktiv Grotesk" panose="020B0504020202020204" pitchFamily="34" charset="0"/>
                <a:ea typeface="Aktiv Grotesk" panose="020B0504020202020204" pitchFamily="34" charset="0"/>
                <a:cs typeface="Aktiv Grotesk" panose="020B0504020202020204" pitchFamily="34" charset="0"/>
              </a:defRPr>
            </a:lvl4pPr>
            <a:lvl5pPr marL="2057400" indent="-228600" algn="l" defTabSz="914400" rtl="0" eaLnBrk="1" latinLnBrk="0" hangingPunct="1">
              <a:lnSpc>
                <a:spcPct val="100000"/>
              </a:lnSpc>
              <a:spcBef>
                <a:spcPts val="1200"/>
              </a:spcBef>
              <a:buClr>
                <a:schemeClr val="accent2">
                  <a:lumMod val="40000"/>
                  <a:lumOff val="60000"/>
                </a:schemeClr>
              </a:buClr>
              <a:buSzPct val="120000"/>
              <a:buFont typeface="System Font Regular"/>
              <a:buChar char="⎼"/>
              <a:defRPr sz="1400" b="0" i="0" kern="1200">
                <a:solidFill>
                  <a:schemeClr val="tx1"/>
                </a:solidFill>
                <a:latin typeface="Aktiv Grotesk" panose="020B0504020202020204" pitchFamily="34" charset="0"/>
                <a:ea typeface="Aktiv Grotesk" panose="020B0504020202020204" pitchFamily="34" charset="0"/>
                <a:cs typeface="Aktiv Grotesk" panose="020B05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kern="100" dirty="0">
                <a:effectLst/>
                <a:latin typeface="+mn-lt"/>
                <a:ea typeface="Times New Roman" panose="02020603050405020304" pitchFamily="18" charset="0"/>
                <a:cs typeface="Times New Roman" panose="02020603050405020304" pitchFamily="18" charset="0"/>
              </a:rPr>
              <a:t>Asker kommune, Lillehammer kommune og SOS-barnebyer samarbeider om prosjektet «fosterhjem i egen kommune». Målet er dels å lage et nasjonalt foregangsprosjekt, der andre kommuner fritt kan hente erfaringer og metodikk, og dels at de to kommunene selv skal få på plass gode, lokale ordninger for barna som ikke kan bo med sine foreldre. En styringsgruppe bestående av prosjektleder fra SOS-barnebyer og representanter fra ledergruppene i de to barnevernstjenestene leder prosjektet. I tillegg engasjeres arbeidsgrupper bestående av representanter fra de tre aktørene, for å se på konkrete problemstillinger. Den nasjonale delen av prosjektet er finansiert av </a:t>
            </a:r>
            <a:r>
              <a:rPr lang="nb-NO" sz="1200" kern="100" dirty="0" err="1">
                <a:effectLst/>
                <a:latin typeface="+mn-lt"/>
                <a:ea typeface="Times New Roman" panose="02020603050405020304" pitchFamily="18" charset="0"/>
                <a:cs typeface="Times New Roman" panose="02020603050405020304" pitchFamily="18" charset="0"/>
              </a:rPr>
              <a:t>Bufdir</a:t>
            </a:r>
            <a:r>
              <a:rPr lang="nb-NO" sz="1200" kern="100" dirty="0">
                <a:effectLst/>
                <a:latin typeface="+mn-lt"/>
                <a:ea typeface="Times New Roman" panose="02020603050405020304" pitchFamily="18" charset="0"/>
                <a:cs typeface="Times New Roman" panose="02020603050405020304" pitchFamily="18" charset="0"/>
              </a:rPr>
              <a:t>.</a:t>
            </a:r>
            <a:endParaRPr lang="nb-NO" sz="1200" kern="100" dirty="0">
              <a:latin typeface="+mn-lt"/>
              <a:cs typeface="Times New Roman" panose="02020603050405020304" pitchFamily="18" charset="0"/>
            </a:endParaRPr>
          </a:p>
          <a:p>
            <a:pPr>
              <a:buNone/>
            </a:pPr>
            <a:r>
              <a:rPr lang="nb-NO" sz="1200" kern="100" dirty="0">
                <a:latin typeface="+mn-lt"/>
                <a:cs typeface="Times New Roman" panose="02020603050405020304" pitchFamily="18" charset="0"/>
              </a:rPr>
              <a:t>	</a:t>
            </a:r>
            <a:r>
              <a:rPr lang="nb-NO" sz="1200" i="1" kern="100" dirty="0">
                <a:latin typeface="+mn-lt"/>
                <a:cs typeface="Times New Roman" panose="02020603050405020304" pitchFamily="18" charset="0"/>
              </a:rPr>
              <a:t>Til grunn for prosjektet ligger følgende:</a:t>
            </a:r>
            <a:br>
              <a:rPr lang="nb-NO" sz="1200" i="1" kern="100" dirty="0">
                <a:latin typeface="+mn-lt"/>
                <a:cs typeface="Times New Roman" panose="02020603050405020304" pitchFamily="18" charset="0"/>
              </a:rPr>
            </a:br>
            <a:r>
              <a:rPr lang="nb-NO" sz="1200" i="1" kern="100" dirty="0">
                <a:latin typeface="+mn-lt"/>
                <a:cs typeface="Times New Roman" panose="02020603050405020304" pitchFamily="18" charset="0"/>
              </a:rPr>
              <a:t>Barns rett til familieliv er nedfelt i §104 i grunnloven, samt i </a:t>
            </a:r>
            <a:r>
              <a:rPr lang="nb-NO" sz="1200" i="1" kern="100" dirty="0">
                <a:solidFill>
                  <a:srgbClr val="00B0F0"/>
                </a:solidFill>
                <a:latin typeface="+mn-lt"/>
                <a:cs typeface="Times New Roman" panose="02020603050405020304" pitchFamily="18" charset="0"/>
              </a:rPr>
              <a:t>barnekonvensjonen</a:t>
            </a:r>
            <a:r>
              <a:rPr lang="nb-NO" sz="1200" i="1" kern="100" dirty="0">
                <a:latin typeface="+mn-lt"/>
                <a:cs typeface="Times New Roman" panose="02020603050405020304" pitchFamily="18" charset="0"/>
              </a:rPr>
              <a:t> artikkel 9. Det er videre tydelig i Retningslinjene for Alternativ Omsorg kapittel 5, artikkel 53 og 62 at det er ønskelig at barnet blir værende i sitt lokalmiljø for å kunne oppfylle barnets rett til å bevare identitet og relasjoner. Dette samsvarer med forutsetningene for å oppfylle § 5.3, 3 avsnitt i den norske barnevernloven. Barnevernsreformen gir kommunene større ansvar.</a:t>
            </a:r>
          </a:p>
          <a:p>
            <a:pPr marL="0" indent="0">
              <a:buNone/>
            </a:pPr>
            <a:r>
              <a:rPr lang="nb-NO" sz="1200" kern="100" dirty="0">
                <a:latin typeface="+mn-lt"/>
                <a:cs typeface="Times New Roman" panose="02020603050405020304" pitchFamily="18" charset="0"/>
              </a:rPr>
              <a:t>Vi skal ikke fin</a:t>
            </a:r>
            <a:r>
              <a:rPr lang="nb-NO" sz="1200" kern="100" dirty="0">
                <a:effectLst/>
                <a:latin typeface="+mn-lt"/>
                <a:ea typeface="Times New Roman" panose="02020603050405020304" pitchFamily="18" charset="0"/>
                <a:cs typeface="Times New Roman" panose="02020603050405020304" pitchFamily="18" charset="0"/>
              </a:rPr>
              <a:t>ne opp kruttet, men samle de kloke tankene i et hele, og utvikle nytt der vi ser at det er behov. Heldigvis har flere kommuner gjort godt arbeid, og mange har erfaringer vi kan nytte oss av. I løpet av 2025 og 2026 skal de to barnevernstjenestene prøve ut momentene vi mener kan være avgjørende for å skape gode fosterhjem lokalt. Ved utgangen av 2026 er prosjektet avsluttet, og erfaringene, prinsippene og metodikken fritt tilgjengelig for andre kommuner.</a:t>
            </a:r>
          </a:p>
          <a:p>
            <a:pPr marL="0" indent="0">
              <a:buNone/>
            </a:pPr>
            <a:endParaRPr lang="en-GB" sz="1200" dirty="0">
              <a:latin typeface="+mn-lt"/>
            </a:endParaRPr>
          </a:p>
          <a:p>
            <a:endParaRPr lang="en-GB" sz="1200" dirty="0">
              <a:latin typeface="+mn-lt"/>
            </a:endParaRPr>
          </a:p>
        </p:txBody>
      </p:sp>
      <p:pic>
        <p:nvPicPr>
          <p:cNvPr id="4" name="Bilde 3" descr="Et bilde som inneholder sketch, tegning, klær, Menneskeansikt&#10;&#10;KI-generert innhold kan være feil.">
            <a:extLst>
              <a:ext uri="{FF2B5EF4-FFF2-40B4-BE49-F238E27FC236}">
                <a16:creationId xmlns:a16="http://schemas.microsoft.com/office/drawing/2014/main" id="{2D6BAF0A-0EA3-AC69-EE22-E2EC9D6B76A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33624" y="1248300"/>
            <a:ext cx="4340698" cy="3461569"/>
          </a:xfrm>
          <a:prstGeom prst="rect">
            <a:avLst/>
          </a:prstGeom>
        </p:spPr>
      </p:pic>
    </p:spTree>
    <p:extLst>
      <p:ext uri="{BB962C8B-B14F-4D97-AF65-F5344CB8AC3E}">
        <p14:creationId xmlns:p14="http://schemas.microsoft.com/office/powerpoint/2010/main" val="2836857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96BB3-5D61-E0BE-5A6F-4F8A7B40AE4E}"/>
            </a:ext>
          </a:extLst>
        </p:cNvPr>
        <p:cNvGrpSpPr/>
        <p:nvPr/>
      </p:nvGrpSpPr>
      <p:grpSpPr>
        <a:xfrm>
          <a:off x="0" y="0"/>
          <a:ext cx="0" cy="0"/>
          <a:chOff x="0" y="0"/>
          <a:chExt cx="0" cy="0"/>
        </a:xfrm>
      </p:grpSpPr>
      <p:sp>
        <p:nvSpPr>
          <p:cNvPr id="2" name="Plassholder for bilde 1">
            <a:extLst>
              <a:ext uri="{FF2B5EF4-FFF2-40B4-BE49-F238E27FC236}">
                <a16:creationId xmlns:a16="http://schemas.microsoft.com/office/drawing/2014/main" id="{3149E8BC-76FA-E89F-39EF-288AD1C644C9}"/>
              </a:ext>
            </a:extLst>
          </p:cNvPr>
          <p:cNvSpPr>
            <a:spLocks noGrp="1"/>
          </p:cNvSpPr>
          <p:nvPr>
            <p:ph type="pic" sz="quarter" idx="10"/>
          </p:nvPr>
        </p:nvSpPr>
        <p:spPr>
          <a:xfrm>
            <a:off x="8718550" y="20636"/>
            <a:ext cx="3473450" cy="6816728"/>
          </a:xfrm>
        </p:spPr>
        <p:txBody>
          <a:bodyPr/>
          <a:lstStyle/>
          <a:p>
            <a:endParaRPr lang="nb-NO" dirty="0"/>
          </a:p>
          <a:p>
            <a:endParaRPr lang="nb-NO" dirty="0"/>
          </a:p>
          <a:p>
            <a:pPr marL="0" indent="0">
              <a:buNone/>
            </a:pPr>
            <a:endParaRPr lang="nb-NO" dirty="0"/>
          </a:p>
          <a:p>
            <a:pPr marL="0" indent="0">
              <a:buNone/>
            </a:pPr>
            <a:r>
              <a:rPr lang="nb-NO" b="1" dirty="0"/>
              <a:t>        </a:t>
            </a:r>
          </a:p>
        </p:txBody>
      </p:sp>
      <p:sp>
        <p:nvSpPr>
          <p:cNvPr id="10" name="Tittel 2">
            <a:extLst>
              <a:ext uri="{FF2B5EF4-FFF2-40B4-BE49-F238E27FC236}">
                <a16:creationId xmlns:a16="http://schemas.microsoft.com/office/drawing/2014/main" id="{AD554AD3-1FBE-D8AB-653B-95FF97335D52}"/>
              </a:ext>
            </a:extLst>
          </p:cNvPr>
          <p:cNvSpPr txBox="1">
            <a:spLocks/>
          </p:cNvSpPr>
          <p:nvPr/>
        </p:nvSpPr>
        <p:spPr>
          <a:xfrm>
            <a:off x="429734" y="503236"/>
            <a:ext cx="7728959" cy="716532"/>
          </a:xfrm>
          <a:prstGeom prst="rect">
            <a:avLst/>
          </a:prstGeom>
        </p:spPr>
        <p:txBody>
          <a:bodyPr vert="horz" lIns="91440" tIns="45720" rIns="91440" bIns="45720" rtlCol="0" anchor="ctr">
            <a:normAutofit/>
          </a:bodyPr>
          <a:lstStyle>
            <a:lvl1pPr defTabSz="914400">
              <a:lnSpc>
                <a:spcPct val="90000"/>
              </a:lnSpc>
              <a:spcBef>
                <a:spcPct val="0"/>
              </a:spcBef>
              <a:buNone/>
              <a:defRPr sz="4400" b="1">
                <a:latin typeface="+mj-lt"/>
                <a:ea typeface="+mj-ea"/>
                <a:cs typeface="+mj-cs"/>
              </a:defRPr>
            </a:lvl1pPr>
          </a:lstStyle>
          <a:p>
            <a:pPr>
              <a:buNone/>
            </a:pPr>
            <a:r>
              <a:rPr lang="nb-NO" sz="1800" b="1" kern="100" dirty="0">
                <a:solidFill>
                  <a:srgbClr val="00B0F0"/>
                </a:solidFill>
                <a:effectLst/>
                <a:latin typeface="Calibri" panose="020F0502020204030204" pitchFamily="34" charset="0"/>
                <a:ea typeface="Times New Roman" panose="02020603050405020304" pitchFamily="18" charset="0"/>
                <a:cs typeface="Times New Roman" panose="02020603050405020304" pitchFamily="18" charset="0"/>
              </a:rPr>
              <a:t>Visjonen </a:t>
            </a:r>
            <a:r>
              <a:rPr lang="nb-NO" sz="1800" kern="100" dirty="0">
                <a:latin typeface="Calibri" panose="020F0502020204030204" pitchFamily="34" charset="0"/>
                <a:ea typeface="Times New Roman" panose="02020603050405020304" pitchFamily="18" charset="0"/>
                <a:cs typeface="Times New Roman" panose="02020603050405020304" pitchFamily="18" charset="0"/>
              </a:rPr>
              <a:t> </a:t>
            </a:r>
            <a:r>
              <a:rPr lang="nb-NO" sz="1800" b="1" i="1" kern="100" dirty="0">
                <a:solidFill>
                  <a:srgbClr val="00B0F0"/>
                </a:solidFill>
                <a:effectLst/>
                <a:highlight>
                  <a:srgbClr val="C0C0C0"/>
                </a:highlight>
                <a:latin typeface="Calibri" panose="020F0502020204030204" pitchFamily="34" charset="0"/>
                <a:ea typeface="Times New Roman" panose="02020603050405020304" pitchFamily="18" charset="0"/>
                <a:cs typeface="Times New Roman" panose="02020603050405020304" pitchFamily="18" charset="0"/>
              </a:rPr>
              <a:t>Vi tar vare på våre barn her i vårt eget lokalsamfunn</a:t>
            </a:r>
            <a:endParaRPr lang="nb-NO" sz="1800" kern="100" dirty="0">
              <a:effectLst/>
              <a:highlight>
                <a:srgbClr val="C0C0C0"/>
              </a:highlight>
              <a:latin typeface="Calibri" panose="020F0502020204030204" pitchFamily="34" charset="0"/>
              <a:ea typeface="Times New Roman" panose="02020603050405020304" pitchFamily="18" charset="0"/>
              <a:cs typeface="Times New Roman" panose="02020603050405020304" pitchFamily="18" charset="0"/>
            </a:endParaRPr>
          </a:p>
          <a:p>
            <a:pPr>
              <a:spcAft>
                <a:spcPts val="600"/>
              </a:spcAft>
            </a:pPr>
            <a:endParaRPr lang="en-US" sz="1800" dirty="0">
              <a:solidFill>
                <a:srgbClr val="00B0F0"/>
              </a:solidFill>
            </a:endParaRPr>
          </a:p>
        </p:txBody>
      </p:sp>
      <p:sp>
        <p:nvSpPr>
          <p:cNvPr id="11" name="Plassholder for tekst 3">
            <a:extLst>
              <a:ext uri="{FF2B5EF4-FFF2-40B4-BE49-F238E27FC236}">
                <a16:creationId xmlns:a16="http://schemas.microsoft.com/office/drawing/2014/main" id="{8D8DDDB6-B3CC-1E50-5225-6C3F3932DCE4}"/>
              </a:ext>
            </a:extLst>
          </p:cNvPr>
          <p:cNvSpPr txBox="1">
            <a:spLocks/>
          </p:cNvSpPr>
          <p:nvPr/>
        </p:nvSpPr>
        <p:spPr>
          <a:xfrm>
            <a:off x="429734" y="1083734"/>
            <a:ext cx="8206266" cy="5165233"/>
          </a:xfrm>
          <a:prstGeom prst="rect">
            <a:avLst/>
          </a:prstGeom>
        </p:spPr>
        <p:txBody>
          <a:bodyPr>
            <a:noAutofit/>
          </a:bodyPr>
          <a:lstStyle>
            <a:lvl1pPr marL="228600" indent="-228600" algn="l" defTabSz="914400" rtl="0" eaLnBrk="1" latinLnBrk="0" hangingPunct="1">
              <a:lnSpc>
                <a:spcPct val="100000"/>
              </a:lnSpc>
              <a:spcBef>
                <a:spcPts val="1200"/>
              </a:spcBef>
              <a:buClr>
                <a:schemeClr val="accent1"/>
              </a:buClr>
              <a:buSzPct val="120000"/>
              <a:buFont typeface="System Font Regular"/>
              <a:buChar char="⎼"/>
              <a:defRPr sz="1600" b="0" i="0" kern="1200">
                <a:solidFill>
                  <a:schemeClr val="tx1"/>
                </a:solidFill>
                <a:latin typeface="Aktiv Grotesk" panose="020B0504020202020204" pitchFamily="34" charset="0"/>
                <a:ea typeface="Aktiv Grotesk" panose="020B0504020202020204" pitchFamily="34" charset="0"/>
                <a:cs typeface="Aktiv Grotesk" panose="020B0504020202020204" pitchFamily="34" charset="0"/>
              </a:defRPr>
            </a:lvl1pPr>
            <a:lvl2pPr marL="685800" indent="-228600" algn="l" defTabSz="914400" rtl="0" eaLnBrk="1" latinLnBrk="0" hangingPunct="1">
              <a:lnSpc>
                <a:spcPct val="100000"/>
              </a:lnSpc>
              <a:spcBef>
                <a:spcPts val="1200"/>
              </a:spcBef>
              <a:buClr>
                <a:schemeClr val="accent1"/>
              </a:buClr>
              <a:buSzPct val="120000"/>
              <a:buFont typeface="System Font Regular"/>
              <a:buChar char="⎼"/>
              <a:defRPr sz="1400" b="0" i="0" kern="1200">
                <a:solidFill>
                  <a:schemeClr val="tx1"/>
                </a:solidFill>
                <a:latin typeface="Aktiv Grotesk" panose="020B0504020202020204" pitchFamily="34" charset="0"/>
                <a:ea typeface="Aktiv Grotesk" panose="020B0504020202020204" pitchFamily="34" charset="0"/>
                <a:cs typeface="Aktiv Grotesk" panose="020B0504020202020204" pitchFamily="34" charset="0"/>
              </a:defRPr>
            </a:lvl2pPr>
            <a:lvl3pPr marL="1143000" indent="-228600" algn="l" defTabSz="914400" rtl="0" eaLnBrk="1" latinLnBrk="0" hangingPunct="1">
              <a:lnSpc>
                <a:spcPct val="100000"/>
              </a:lnSpc>
              <a:spcBef>
                <a:spcPts val="1200"/>
              </a:spcBef>
              <a:buClr>
                <a:srgbClr val="BAE3F9"/>
              </a:buClr>
              <a:buSzPct val="120000"/>
              <a:buFont typeface="System Font Regular"/>
              <a:buChar char="⎼"/>
              <a:defRPr sz="1400" b="0" i="0" kern="1200">
                <a:solidFill>
                  <a:schemeClr val="tx1"/>
                </a:solidFill>
                <a:latin typeface="Aktiv Grotesk" panose="020B0504020202020204" pitchFamily="34" charset="0"/>
                <a:ea typeface="Aktiv Grotesk" panose="020B0504020202020204" pitchFamily="34" charset="0"/>
                <a:cs typeface="Aktiv Grotesk" panose="020B0504020202020204" pitchFamily="34" charset="0"/>
              </a:defRPr>
            </a:lvl3pPr>
            <a:lvl4pPr marL="1600200" indent="-228600" algn="l" defTabSz="914400" rtl="0" eaLnBrk="1" latinLnBrk="0" hangingPunct="1">
              <a:lnSpc>
                <a:spcPct val="100000"/>
              </a:lnSpc>
              <a:spcBef>
                <a:spcPts val="1200"/>
              </a:spcBef>
              <a:buClr>
                <a:srgbClr val="BAE3F9"/>
              </a:buClr>
              <a:buSzPct val="120000"/>
              <a:buFont typeface="System Font Regular"/>
              <a:buChar char="⎼"/>
              <a:defRPr sz="1400" b="0" i="0" kern="1200">
                <a:solidFill>
                  <a:schemeClr val="tx1"/>
                </a:solidFill>
                <a:latin typeface="Aktiv Grotesk" panose="020B0504020202020204" pitchFamily="34" charset="0"/>
                <a:ea typeface="Aktiv Grotesk" panose="020B0504020202020204" pitchFamily="34" charset="0"/>
                <a:cs typeface="Aktiv Grotesk" panose="020B0504020202020204" pitchFamily="34" charset="0"/>
              </a:defRPr>
            </a:lvl4pPr>
            <a:lvl5pPr marL="2057400" indent="-228600" algn="l" defTabSz="914400" rtl="0" eaLnBrk="1" latinLnBrk="0" hangingPunct="1">
              <a:lnSpc>
                <a:spcPct val="100000"/>
              </a:lnSpc>
              <a:spcBef>
                <a:spcPts val="1200"/>
              </a:spcBef>
              <a:buClr>
                <a:schemeClr val="accent2">
                  <a:lumMod val="40000"/>
                  <a:lumOff val="60000"/>
                </a:schemeClr>
              </a:buClr>
              <a:buSzPct val="120000"/>
              <a:buFont typeface="System Font Regular"/>
              <a:buChar char="⎼"/>
              <a:defRPr sz="1400" b="0" i="0" kern="1200">
                <a:solidFill>
                  <a:schemeClr val="tx1"/>
                </a:solidFill>
                <a:latin typeface="Aktiv Grotesk" panose="020B0504020202020204" pitchFamily="34" charset="0"/>
                <a:ea typeface="Aktiv Grotesk" panose="020B0504020202020204" pitchFamily="34" charset="0"/>
                <a:cs typeface="Aktiv Grotesk" panose="020B05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kern="100" dirty="0">
                <a:effectLst/>
                <a:latin typeface="+mn-lt"/>
                <a:ea typeface="Times New Roman" panose="02020603050405020304" pitchFamily="18" charset="0"/>
                <a:cs typeface="Times New Roman" panose="02020603050405020304" pitchFamily="18" charset="0"/>
              </a:rPr>
              <a:t>Ikke alle foreldre klarer å gi barna sine den omsorgen og kjærligheten de trenger, av ulike grunner. Da må andre stille opp. Barn har grunnleggende behov for voksne som bryr seg om dem, og gjør det som trengs for at oppveksten deres skal bli så god som mulig. Det aller beste er når voksne rundt barnet, i slekt, nettverk og lokalsamfunn, anstrenger seg litt ekstra og stiller seg til disposisjon for barnet. </a:t>
            </a:r>
          </a:p>
          <a:p>
            <a:pPr marL="0" indent="0">
              <a:buNone/>
            </a:pPr>
            <a:r>
              <a:rPr lang="nb-NO" sz="1200" kern="100" dirty="0">
                <a:effectLst/>
                <a:latin typeface="+mn-lt"/>
                <a:ea typeface="Times New Roman" panose="02020603050405020304" pitchFamily="18" charset="0"/>
                <a:cs typeface="Times New Roman" panose="02020603050405020304" pitchFamily="18" charset="0"/>
              </a:rPr>
              <a:t>Barna som må flytte fra sine foreldre skal oppleve minst mulig brudd med det de har som er trygt og godt; familie, venner, skole, og fritid. Vi i barnevernstjenesten anstrenger oss maksimalt for å sikre at barnet raskt får tryggheten og støtten det har krav på, og rett til.</a:t>
            </a:r>
          </a:p>
          <a:p>
            <a:pPr>
              <a:buNone/>
            </a:pPr>
            <a:r>
              <a:rPr lang="nb-NO" sz="1100" b="1" i="1" kern="100" dirty="0">
                <a:solidFill>
                  <a:srgbClr val="00B0F0"/>
                </a:solidFill>
                <a:effectLst/>
                <a:latin typeface="+mn-lt"/>
                <a:ea typeface="Times New Roman" panose="02020603050405020304" pitchFamily="18" charset="0"/>
                <a:cs typeface="Times New Roman" panose="02020603050405020304" pitchFamily="18" charset="0"/>
              </a:rPr>
              <a:t>Hvordan skape trygge hjem for barn som ikke kan bo med mor og far?</a:t>
            </a:r>
            <a:r>
              <a:rPr lang="nb-NO" sz="1100" kern="100" dirty="0">
                <a:effectLst/>
                <a:latin typeface="+mn-lt"/>
                <a:ea typeface="Times New Roman" panose="02020603050405020304" pitchFamily="18" charset="0"/>
                <a:cs typeface="Times New Roman" panose="02020603050405020304" pitchFamily="18" charset="0"/>
              </a:rPr>
              <a:t> </a:t>
            </a:r>
            <a:br>
              <a:rPr lang="nb-NO" sz="1100" kern="100" dirty="0">
                <a:effectLst/>
                <a:latin typeface="+mn-lt"/>
                <a:ea typeface="Times New Roman" panose="02020603050405020304" pitchFamily="18" charset="0"/>
                <a:cs typeface="Times New Roman" panose="02020603050405020304" pitchFamily="18" charset="0"/>
              </a:rPr>
            </a:br>
            <a:r>
              <a:rPr lang="nb-NO" sz="1100" kern="100" dirty="0">
                <a:solidFill>
                  <a:srgbClr val="767171"/>
                </a:solidFill>
                <a:effectLst/>
                <a:latin typeface="+mn-lt"/>
                <a:ea typeface="Times New Roman" panose="02020603050405020304" pitchFamily="18" charset="0"/>
                <a:cs typeface="Times New Roman" panose="02020603050405020304" pitchFamily="18" charset="0"/>
              </a:rPr>
              <a:t>Bærebjelke 1: </a:t>
            </a:r>
            <a:r>
              <a:rPr lang="nb-NO" sz="1100" kern="100" dirty="0">
                <a:solidFill>
                  <a:srgbClr val="00B0F0"/>
                </a:solidFill>
                <a:effectLst/>
                <a:latin typeface="+mn-lt"/>
                <a:ea typeface="Times New Roman" panose="02020603050405020304" pitchFamily="18" charset="0"/>
                <a:cs typeface="Times New Roman" panose="02020603050405020304" pitchFamily="18" charset="0"/>
              </a:rPr>
              <a:t>Barnets slekt og nettverk engasjeres</a:t>
            </a:r>
            <a:r>
              <a:rPr lang="nb-NO" sz="1100" kern="100" dirty="0">
                <a:effectLst/>
                <a:latin typeface="+mn-lt"/>
                <a:ea typeface="Times New Roman" panose="02020603050405020304" pitchFamily="18" charset="0"/>
                <a:cs typeface="Times New Roman" panose="02020603050405020304" pitchFamily="18" charset="0"/>
              </a:rPr>
              <a:t>. Barnets </a:t>
            </a:r>
            <a:r>
              <a:rPr lang="nb-NO" sz="1100" kern="100" dirty="0">
                <a:solidFill>
                  <a:srgbClr val="000000"/>
                </a:solidFill>
                <a:effectLst/>
                <a:latin typeface="+mn-lt"/>
                <a:ea typeface="Times New Roman" panose="02020603050405020304" pitchFamily="18" charset="0"/>
                <a:cs typeface="Times New Roman" panose="02020603050405020304" pitchFamily="18" charset="0"/>
              </a:rPr>
              <a:t>slekt og nettverk </a:t>
            </a:r>
            <a:r>
              <a:rPr lang="nb-NO" sz="1100" kern="100" dirty="0">
                <a:effectLst/>
                <a:latin typeface="+mn-lt"/>
                <a:ea typeface="Times New Roman" panose="02020603050405020304" pitchFamily="18" charset="0"/>
                <a:cs typeface="Times New Roman" panose="02020603050405020304" pitchFamily="18" charset="0"/>
              </a:rPr>
              <a:t>skal kartlegges og involveres helt fra starten når barnet kommer i kontakt med barnevernet. Vi skal søke å engasjere gode krefter i barnets nettverk i hele forløpet, gjennom hele barndommen.</a:t>
            </a:r>
            <a:br>
              <a:rPr lang="nb-NO" sz="1100" kern="100" dirty="0">
                <a:effectLst/>
                <a:latin typeface="+mn-lt"/>
                <a:ea typeface="Times New Roman" panose="02020603050405020304" pitchFamily="18" charset="0"/>
                <a:cs typeface="Times New Roman" panose="02020603050405020304" pitchFamily="18" charset="0"/>
              </a:rPr>
            </a:br>
            <a:r>
              <a:rPr lang="nb-NO" sz="1100" kern="100" dirty="0">
                <a:solidFill>
                  <a:srgbClr val="767171"/>
                </a:solidFill>
                <a:effectLst/>
                <a:latin typeface="+mn-lt"/>
                <a:ea typeface="Times New Roman" panose="02020603050405020304" pitchFamily="18" charset="0"/>
                <a:cs typeface="Times New Roman" panose="02020603050405020304" pitchFamily="18" charset="0"/>
              </a:rPr>
              <a:t>Bærebjelke 2: </a:t>
            </a:r>
            <a:r>
              <a:rPr lang="nb-NO" sz="1100" kern="100" dirty="0">
                <a:solidFill>
                  <a:srgbClr val="00B0F0"/>
                </a:solidFill>
                <a:effectLst/>
                <a:latin typeface="+mn-lt"/>
                <a:ea typeface="Times New Roman" panose="02020603050405020304" pitchFamily="18" charset="0"/>
                <a:cs typeface="Times New Roman" panose="02020603050405020304" pitchFamily="18" charset="0"/>
              </a:rPr>
              <a:t>Barnet har innflytelse</a:t>
            </a:r>
            <a:r>
              <a:rPr lang="nb-NO" sz="1100" kern="100" dirty="0">
                <a:effectLst/>
                <a:latin typeface="+mn-lt"/>
                <a:ea typeface="Times New Roman" panose="02020603050405020304" pitchFamily="18" charset="0"/>
                <a:cs typeface="Times New Roman" panose="02020603050405020304" pitchFamily="18" charset="0"/>
              </a:rPr>
              <a:t>. Barnet skal lyttes til og sikres medvirkning i alle faser av sin kontakt med barnevernet.</a:t>
            </a:r>
            <a:br>
              <a:rPr lang="nb-NO" sz="1100" kern="100" dirty="0">
                <a:effectLst/>
                <a:latin typeface="+mn-lt"/>
                <a:ea typeface="Times New Roman" panose="02020603050405020304" pitchFamily="18" charset="0"/>
                <a:cs typeface="Times New Roman" panose="02020603050405020304" pitchFamily="18" charset="0"/>
              </a:rPr>
            </a:br>
            <a:r>
              <a:rPr lang="nb-NO" sz="1100" kern="100" dirty="0">
                <a:solidFill>
                  <a:srgbClr val="767171"/>
                </a:solidFill>
                <a:effectLst/>
                <a:latin typeface="+mn-lt"/>
                <a:ea typeface="Times New Roman" panose="02020603050405020304" pitchFamily="18" charset="0"/>
                <a:cs typeface="Times New Roman" panose="02020603050405020304" pitchFamily="18" charset="0"/>
              </a:rPr>
              <a:t>Bærebjelke 3: </a:t>
            </a:r>
            <a:r>
              <a:rPr lang="nb-NO" sz="1100" kern="100" dirty="0">
                <a:solidFill>
                  <a:srgbClr val="00B0F0"/>
                </a:solidFill>
                <a:effectLst/>
                <a:latin typeface="+mn-lt"/>
                <a:ea typeface="Times New Roman" panose="02020603050405020304" pitchFamily="18" charset="0"/>
                <a:cs typeface="Times New Roman" panose="02020603050405020304" pitchFamily="18" charset="0"/>
              </a:rPr>
              <a:t>Akuttsituasjoner løses til det beste for barnet</a:t>
            </a:r>
            <a:r>
              <a:rPr lang="nb-NO" sz="1100" kern="100" dirty="0">
                <a:effectLst/>
                <a:latin typeface="+mn-lt"/>
                <a:ea typeface="Times New Roman" panose="02020603050405020304" pitchFamily="18" charset="0"/>
                <a:cs typeface="Times New Roman" panose="02020603050405020304" pitchFamily="18" charset="0"/>
              </a:rPr>
              <a:t>. Det skal være på plass gode løsninger for akuttsituasjoner, allerede før en akutt situasjon oppstår. Dette skal være en integrert del av vår helhetlige beskyttelse av barnet. Det er barnets situasjon og behov som er viktigst. Kommunen bør ha beredskapshjem tilgjengelig, og et engasjert nettverk som kan stille opp når det er umiddelbare behov.</a:t>
            </a:r>
            <a:br>
              <a:rPr lang="nb-NO" sz="1100" kern="100" dirty="0">
                <a:effectLst/>
                <a:latin typeface="+mn-lt"/>
                <a:ea typeface="Times New Roman" panose="02020603050405020304" pitchFamily="18" charset="0"/>
                <a:cs typeface="Times New Roman" panose="02020603050405020304" pitchFamily="18" charset="0"/>
              </a:rPr>
            </a:br>
            <a:r>
              <a:rPr lang="nb-NO" sz="1100" kern="100" dirty="0">
                <a:solidFill>
                  <a:srgbClr val="767171"/>
                </a:solidFill>
                <a:effectLst/>
                <a:latin typeface="+mn-lt"/>
                <a:ea typeface="Times New Roman" panose="02020603050405020304" pitchFamily="18" charset="0"/>
                <a:cs typeface="Times New Roman" panose="02020603050405020304" pitchFamily="18" charset="0"/>
              </a:rPr>
              <a:t>Bærebjelke 4:</a:t>
            </a:r>
            <a:r>
              <a:rPr lang="nb-NO" sz="1100" kern="100" dirty="0">
                <a:solidFill>
                  <a:srgbClr val="3B3838"/>
                </a:solidFill>
                <a:effectLst/>
                <a:latin typeface="+mn-lt"/>
                <a:ea typeface="Times New Roman" panose="02020603050405020304" pitchFamily="18" charset="0"/>
                <a:cs typeface="Times New Roman" panose="02020603050405020304" pitchFamily="18" charset="0"/>
              </a:rPr>
              <a:t> </a:t>
            </a:r>
            <a:r>
              <a:rPr lang="nb-NO" sz="1100" kern="100" dirty="0">
                <a:solidFill>
                  <a:srgbClr val="00B0F0"/>
                </a:solidFill>
                <a:effectLst/>
                <a:latin typeface="+mn-lt"/>
                <a:ea typeface="Times New Roman" panose="02020603050405020304" pitchFamily="18" charset="0"/>
                <a:cs typeface="Times New Roman" panose="02020603050405020304" pitchFamily="18" charset="0"/>
              </a:rPr>
              <a:t>Barnet flyttes kortest mulig</a:t>
            </a:r>
            <a:r>
              <a:rPr lang="nb-NO" sz="1100" kern="100" dirty="0">
                <a:effectLst/>
                <a:latin typeface="+mn-lt"/>
                <a:ea typeface="Times New Roman" panose="02020603050405020304" pitchFamily="18" charset="0"/>
                <a:cs typeface="Times New Roman" panose="02020603050405020304" pitchFamily="18" charset="0"/>
              </a:rPr>
              <a:t>. Fosterhjem skal så langt det er mulig rekrutteres blant dem barnet allerede har en relasjon til, gjerne i kommunen. Det viktigste er at vi finner fosterhjemmet som er til barnets beste, da vil nettverk ofte være viktigere enn geografisk nærhet.</a:t>
            </a:r>
            <a:br>
              <a:rPr lang="nb-NO" sz="1100" kern="100" dirty="0">
                <a:effectLst/>
                <a:latin typeface="+mn-lt"/>
                <a:ea typeface="Times New Roman" panose="02020603050405020304" pitchFamily="18" charset="0"/>
                <a:cs typeface="Times New Roman" panose="02020603050405020304" pitchFamily="18" charset="0"/>
              </a:rPr>
            </a:br>
            <a:r>
              <a:rPr lang="nb-NO" sz="1100" kern="100" dirty="0">
                <a:solidFill>
                  <a:srgbClr val="767171"/>
                </a:solidFill>
                <a:effectLst/>
                <a:latin typeface="+mn-lt"/>
                <a:ea typeface="Times New Roman" panose="02020603050405020304" pitchFamily="18" charset="0"/>
                <a:cs typeface="Times New Roman" panose="02020603050405020304" pitchFamily="18" charset="0"/>
              </a:rPr>
              <a:t>Bærebjelke 5: </a:t>
            </a:r>
            <a:r>
              <a:rPr lang="nb-NO" sz="1100" kern="100" dirty="0">
                <a:solidFill>
                  <a:srgbClr val="00B0F0"/>
                </a:solidFill>
                <a:effectLst/>
                <a:latin typeface="+mn-lt"/>
                <a:ea typeface="Times New Roman" panose="02020603050405020304" pitchFamily="18" charset="0"/>
                <a:cs typeface="Times New Roman" panose="02020603050405020304" pitchFamily="18" charset="0"/>
              </a:rPr>
              <a:t>Fosterhjemmene har fellesskap og god oppfølging</a:t>
            </a:r>
            <a:r>
              <a:rPr lang="nb-NO" sz="1100" kern="100" dirty="0">
                <a:effectLst/>
                <a:latin typeface="+mn-lt"/>
                <a:ea typeface="Times New Roman" panose="02020603050405020304" pitchFamily="18" charset="0"/>
                <a:cs typeface="Times New Roman" panose="02020603050405020304" pitchFamily="18" charset="0"/>
              </a:rPr>
              <a:t>. Ingen fosterhjem skal være alene i oppdraget; alle skal ha tilbud om å være tilknyttet en </a:t>
            </a:r>
            <a:r>
              <a:rPr lang="nb-NO" sz="1100" i="1" kern="100" dirty="0">
                <a:effectLst/>
                <a:latin typeface="+mn-lt"/>
                <a:ea typeface="Times New Roman" panose="02020603050405020304" pitchFamily="18" charset="0"/>
                <a:cs typeface="Times New Roman" panose="02020603050405020304" pitchFamily="18" charset="0"/>
              </a:rPr>
              <a:t>ressursfamilie</a:t>
            </a:r>
            <a:r>
              <a:rPr lang="nb-NO" sz="1100" kern="100" dirty="0">
                <a:effectLst/>
                <a:latin typeface="+mn-lt"/>
                <a:ea typeface="Times New Roman" panose="02020603050405020304" pitchFamily="18" charset="0"/>
                <a:cs typeface="Times New Roman" panose="02020603050405020304" pitchFamily="18" charset="0"/>
              </a:rPr>
              <a:t>, og alle skal inviteres til jevnlige nettverkstreff med de andre fosterhjemmene i kommunen. Fosterhjemmene skal få god oppfølging av barnevernstjenesten, og ha tilgang på råd og veiledning på kveldene, nettene og i helgene.</a:t>
            </a:r>
          </a:p>
          <a:p>
            <a:pPr marL="0" indent="0">
              <a:buNone/>
            </a:pPr>
            <a:br>
              <a:rPr lang="nb-NO" sz="1200" kern="100" dirty="0">
                <a:latin typeface="+mn-lt"/>
                <a:ea typeface="Times New Roman" panose="02020603050405020304" pitchFamily="18" charset="0"/>
                <a:cs typeface="Times New Roman" panose="02020603050405020304" pitchFamily="18" charset="0"/>
              </a:rPr>
            </a:br>
            <a:r>
              <a:rPr lang="nb-NO" sz="1200" kern="100" dirty="0">
                <a:effectLst/>
                <a:latin typeface="+mn-lt"/>
                <a:ea typeface="Times New Roman" panose="02020603050405020304" pitchFamily="18" charset="0"/>
                <a:cs typeface="Times New Roman" panose="02020603050405020304" pitchFamily="18" charset="0"/>
              </a:rPr>
              <a:t>Lykkes vi, vil </a:t>
            </a:r>
            <a:r>
              <a:rPr lang="nb-NO" sz="1200" kern="100" dirty="0">
                <a:effectLst/>
                <a:highlight>
                  <a:srgbClr val="C0C0C0"/>
                </a:highlight>
                <a:latin typeface="+mn-lt"/>
                <a:ea typeface="Times New Roman" panose="02020603050405020304" pitchFamily="18" charset="0"/>
                <a:cs typeface="Times New Roman" panose="02020603050405020304" pitchFamily="18" charset="0"/>
              </a:rPr>
              <a:t>mange barn få en litt mykere overgang</a:t>
            </a:r>
            <a:r>
              <a:rPr lang="nb-NO" sz="1200" kern="100" dirty="0">
                <a:effectLst/>
                <a:latin typeface="+mn-lt"/>
                <a:ea typeface="Times New Roman" panose="02020603050405020304" pitchFamily="18" charset="0"/>
                <a:cs typeface="Times New Roman" panose="02020603050405020304" pitchFamily="18" charset="0"/>
              </a:rPr>
              <a:t> fra livet i deres egen familie til deres nye hjem. Bruddet blir mindre, fordi de kan beholde skole, venner og nettverk. Og bruddene blir færre, fordi mennesker som allerede fra tidligere er engasjert i barna blir mer involvert i barnas liv. Det øker sjansen for at barnets oppvekst bli tryggere, at de klarer skole bedre, de får mindre psykisk helseutfordringer, og at de langsiktige konsekvensene blir mindre dramatiske. Barna opplever at flere er glad i dem!  </a:t>
            </a:r>
          </a:p>
          <a:p>
            <a:pPr marL="0" indent="0">
              <a:buNone/>
            </a:pPr>
            <a:endParaRPr lang="en-GB" sz="1200" dirty="0">
              <a:latin typeface="+mn-lt"/>
            </a:endParaRPr>
          </a:p>
          <a:p>
            <a:endParaRPr lang="en-GB" sz="1200" dirty="0">
              <a:latin typeface="+mn-lt"/>
            </a:endParaRPr>
          </a:p>
        </p:txBody>
      </p:sp>
      <p:pic>
        <p:nvPicPr>
          <p:cNvPr id="13" name="Bilde 12" descr="Et bilde som inneholder sketch, tegning, illustrasjon, clip art&#10;&#10;KI-generert innhold kan være feil.">
            <a:extLst>
              <a:ext uri="{FF2B5EF4-FFF2-40B4-BE49-F238E27FC236}">
                <a16:creationId xmlns:a16="http://schemas.microsoft.com/office/drawing/2014/main" id="{DD73F3B6-3C70-15C9-1BFF-314C7A6FF68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364384" y="3788492"/>
            <a:ext cx="3716739" cy="2799121"/>
          </a:xfrm>
          <a:prstGeom prst="rect">
            <a:avLst/>
          </a:prstGeom>
        </p:spPr>
      </p:pic>
    </p:spTree>
    <p:extLst>
      <p:ext uri="{BB962C8B-B14F-4D97-AF65-F5344CB8AC3E}">
        <p14:creationId xmlns:p14="http://schemas.microsoft.com/office/powerpoint/2010/main" val="2658844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624D2B-CCF4-8347-81F6-2857FFC12917}"/>
            </a:ext>
          </a:extLst>
        </p:cNvPr>
        <p:cNvGrpSpPr/>
        <p:nvPr/>
      </p:nvGrpSpPr>
      <p:grpSpPr>
        <a:xfrm>
          <a:off x="0" y="0"/>
          <a:ext cx="0" cy="0"/>
          <a:chOff x="0" y="0"/>
          <a:chExt cx="0" cy="0"/>
        </a:xfrm>
      </p:grpSpPr>
      <p:sp>
        <p:nvSpPr>
          <p:cNvPr id="2" name="Plassholder for bilde 1">
            <a:extLst>
              <a:ext uri="{FF2B5EF4-FFF2-40B4-BE49-F238E27FC236}">
                <a16:creationId xmlns:a16="http://schemas.microsoft.com/office/drawing/2014/main" id="{9F331F46-4B21-76B1-B639-D636456BD411}"/>
              </a:ext>
            </a:extLst>
          </p:cNvPr>
          <p:cNvSpPr>
            <a:spLocks noGrp="1"/>
          </p:cNvSpPr>
          <p:nvPr>
            <p:ph type="pic" sz="quarter" idx="10"/>
          </p:nvPr>
        </p:nvSpPr>
        <p:spPr>
          <a:xfrm>
            <a:off x="0" y="41272"/>
            <a:ext cx="3473450" cy="6816728"/>
          </a:xfrm>
        </p:spPr>
        <p:txBody>
          <a:bodyPr/>
          <a:lstStyle/>
          <a:p>
            <a:endParaRPr lang="nb-NO" dirty="0"/>
          </a:p>
          <a:p>
            <a:endParaRPr lang="nb-NO" dirty="0"/>
          </a:p>
          <a:p>
            <a:pPr marL="0" indent="0">
              <a:buNone/>
            </a:pPr>
            <a:endParaRPr lang="nb-NO" dirty="0"/>
          </a:p>
          <a:p>
            <a:pPr marL="0" indent="0">
              <a:buNone/>
            </a:pPr>
            <a:r>
              <a:rPr lang="nb-NO" b="1" dirty="0"/>
              <a:t>        </a:t>
            </a:r>
          </a:p>
        </p:txBody>
      </p:sp>
      <p:sp>
        <p:nvSpPr>
          <p:cNvPr id="10" name="Tittel 2">
            <a:extLst>
              <a:ext uri="{FF2B5EF4-FFF2-40B4-BE49-F238E27FC236}">
                <a16:creationId xmlns:a16="http://schemas.microsoft.com/office/drawing/2014/main" id="{636B777D-43D1-A146-11FA-E7659DDBC2C5}"/>
              </a:ext>
            </a:extLst>
          </p:cNvPr>
          <p:cNvSpPr txBox="1">
            <a:spLocks/>
          </p:cNvSpPr>
          <p:nvPr/>
        </p:nvSpPr>
        <p:spPr>
          <a:xfrm>
            <a:off x="3636482" y="1629301"/>
            <a:ext cx="7728959" cy="716532"/>
          </a:xfrm>
          <a:prstGeom prst="rect">
            <a:avLst/>
          </a:prstGeom>
        </p:spPr>
        <p:txBody>
          <a:bodyPr vert="horz" lIns="91440" tIns="45720" rIns="91440" bIns="45720" rtlCol="0" anchor="ctr">
            <a:normAutofit/>
          </a:bodyPr>
          <a:lstStyle>
            <a:lvl1pPr defTabSz="914400">
              <a:lnSpc>
                <a:spcPct val="90000"/>
              </a:lnSpc>
              <a:spcBef>
                <a:spcPct val="0"/>
              </a:spcBef>
              <a:buNone/>
              <a:defRPr sz="4400" b="1">
                <a:latin typeface="+mj-lt"/>
                <a:ea typeface="+mj-ea"/>
                <a:cs typeface="+mj-cs"/>
              </a:defRPr>
            </a:lvl1pPr>
          </a:lstStyle>
          <a:p>
            <a:pPr>
              <a:spcAft>
                <a:spcPts val="600"/>
              </a:spcAft>
            </a:pPr>
            <a:r>
              <a:rPr lang="nb-NO" sz="1800" b="1" kern="100" dirty="0">
                <a:solidFill>
                  <a:srgbClr val="00B0F0"/>
                </a:solidFill>
                <a:effectLst/>
                <a:ea typeface="Times New Roman" panose="02020603050405020304" pitchFamily="18" charset="0"/>
                <a:cs typeface="Times New Roman" panose="02020603050405020304" pitchFamily="18" charset="0"/>
              </a:rPr>
              <a:t>Bakteppet</a:t>
            </a:r>
            <a:endParaRPr lang="nb-NO" sz="1800" kern="100" dirty="0">
              <a:effectLst/>
              <a:ea typeface="Times New Roman" panose="02020603050405020304" pitchFamily="18" charset="0"/>
              <a:cs typeface="Times New Roman" panose="02020603050405020304" pitchFamily="18" charset="0"/>
            </a:endParaRPr>
          </a:p>
        </p:txBody>
      </p:sp>
      <p:sp>
        <p:nvSpPr>
          <p:cNvPr id="11" name="Plassholder for tekst 3">
            <a:extLst>
              <a:ext uri="{FF2B5EF4-FFF2-40B4-BE49-F238E27FC236}">
                <a16:creationId xmlns:a16="http://schemas.microsoft.com/office/drawing/2014/main" id="{CA15FA7F-4146-D8DA-ECE2-7EC5FEED29CD}"/>
              </a:ext>
            </a:extLst>
          </p:cNvPr>
          <p:cNvSpPr txBox="1">
            <a:spLocks/>
          </p:cNvSpPr>
          <p:nvPr/>
        </p:nvSpPr>
        <p:spPr>
          <a:xfrm>
            <a:off x="3636482" y="2345833"/>
            <a:ext cx="8081383" cy="4190434"/>
          </a:xfrm>
          <a:prstGeom prst="rect">
            <a:avLst/>
          </a:prstGeom>
        </p:spPr>
        <p:txBody>
          <a:bodyPr>
            <a:normAutofit/>
          </a:bodyPr>
          <a:lstStyle>
            <a:lvl1pPr marL="228600" indent="-228600" algn="l" defTabSz="914400" rtl="0" eaLnBrk="1" latinLnBrk="0" hangingPunct="1">
              <a:lnSpc>
                <a:spcPct val="100000"/>
              </a:lnSpc>
              <a:spcBef>
                <a:spcPts val="1200"/>
              </a:spcBef>
              <a:buClr>
                <a:schemeClr val="accent1"/>
              </a:buClr>
              <a:buSzPct val="120000"/>
              <a:buFont typeface="System Font Regular"/>
              <a:buChar char="⎼"/>
              <a:defRPr sz="1600" b="0" i="0" kern="1200">
                <a:solidFill>
                  <a:schemeClr val="tx1"/>
                </a:solidFill>
                <a:latin typeface="Aktiv Grotesk" panose="020B0504020202020204" pitchFamily="34" charset="0"/>
                <a:ea typeface="Aktiv Grotesk" panose="020B0504020202020204" pitchFamily="34" charset="0"/>
                <a:cs typeface="Aktiv Grotesk" panose="020B0504020202020204" pitchFamily="34" charset="0"/>
              </a:defRPr>
            </a:lvl1pPr>
            <a:lvl2pPr marL="685800" indent="-228600" algn="l" defTabSz="914400" rtl="0" eaLnBrk="1" latinLnBrk="0" hangingPunct="1">
              <a:lnSpc>
                <a:spcPct val="100000"/>
              </a:lnSpc>
              <a:spcBef>
                <a:spcPts val="1200"/>
              </a:spcBef>
              <a:buClr>
                <a:schemeClr val="accent1"/>
              </a:buClr>
              <a:buSzPct val="120000"/>
              <a:buFont typeface="System Font Regular"/>
              <a:buChar char="⎼"/>
              <a:defRPr sz="1400" b="0" i="0" kern="1200">
                <a:solidFill>
                  <a:schemeClr val="tx1"/>
                </a:solidFill>
                <a:latin typeface="Aktiv Grotesk" panose="020B0504020202020204" pitchFamily="34" charset="0"/>
                <a:ea typeface="Aktiv Grotesk" panose="020B0504020202020204" pitchFamily="34" charset="0"/>
                <a:cs typeface="Aktiv Grotesk" panose="020B0504020202020204" pitchFamily="34" charset="0"/>
              </a:defRPr>
            </a:lvl2pPr>
            <a:lvl3pPr marL="1143000" indent="-228600" algn="l" defTabSz="914400" rtl="0" eaLnBrk="1" latinLnBrk="0" hangingPunct="1">
              <a:lnSpc>
                <a:spcPct val="100000"/>
              </a:lnSpc>
              <a:spcBef>
                <a:spcPts val="1200"/>
              </a:spcBef>
              <a:buClr>
                <a:srgbClr val="BAE3F9"/>
              </a:buClr>
              <a:buSzPct val="120000"/>
              <a:buFont typeface="System Font Regular"/>
              <a:buChar char="⎼"/>
              <a:defRPr sz="1400" b="0" i="0" kern="1200">
                <a:solidFill>
                  <a:schemeClr val="tx1"/>
                </a:solidFill>
                <a:latin typeface="Aktiv Grotesk" panose="020B0504020202020204" pitchFamily="34" charset="0"/>
                <a:ea typeface="Aktiv Grotesk" panose="020B0504020202020204" pitchFamily="34" charset="0"/>
                <a:cs typeface="Aktiv Grotesk" panose="020B0504020202020204" pitchFamily="34" charset="0"/>
              </a:defRPr>
            </a:lvl3pPr>
            <a:lvl4pPr marL="1600200" indent="-228600" algn="l" defTabSz="914400" rtl="0" eaLnBrk="1" latinLnBrk="0" hangingPunct="1">
              <a:lnSpc>
                <a:spcPct val="100000"/>
              </a:lnSpc>
              <a:spcBef>
                <a:spcPts val="1200"/>
              </a:spcBef>
              <a:buClr>
                <a:srgbClr val="BAE3F9"/>
              </a:buClr>
              <a:buSzPct val="120000"/>
              <a:buFont typeface="System Font Regular"/>
              <a:buChar char="⎼"/>
              <a:defRPr sz="1400" b="0" i="0" kern="1200">
                <a:solidFill>
                  <a:schemeClr val="tx1"/>
                </a:solidFill>
                <a:latin typeface="Aktiv Grotesk" panose="020B0504020202020204" pitchFamily="34" charset="0"/>
                <a:ea typeface="Aktiv Grotesk" panose="020B0504020202020204" pitchFamily="34" charset="0"/>
                <a:cs typeface="Aktiv Grotesk" panose="020B0504020202020204" pitchFamily="34" charset="0"/>
              </a:defRPr>
            </a:lvl4pPr>
            <a:lvl5pPr marL="2057400" indent="-228600" algn="l" defTabSz="914400" rtl="0" eaLnBrk="1" latinLnBrk="0" hangingPunct="1">
              <a:lnSpc>
                <a:spcPct val="100000"/>
              </a:lnSpc>
              <a:spcBef>
                <a:spcPts val="1200"/>
              </a:spcBef>
              <a:buClr>
                <a:schemeClr val="accent2">
                  <a:lumMod val="40000"/>
                  <a:lumOff val="60000"/>
                </a:schemeClr>
              </a:buClr>
              <a:buSzPct val="120000"/>
              <a:buFont typeface="System Font Regular"/>
              <a:buChar char="⎼"/>
              <a:defRPr sz="1400" b="0" i="0" kern="1200">
                <a:solidFill>
                  <a:schemeClr val="tx1"/>
                </a:solidFill>
                <a:latin typeface="Aktiv Grotesk" panose="020B0504020202020204" pitchFamily="34" charset="0"/>
                <a:ea typeface="Aktiv Grotesk" panose="020B0504020202020204" pitchFamily="34" charset="0"/>
                <a:cs typeface="Aktiv Grotesk" panose="020B05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kern="100" dirty="0">
                <a:effectLst/>
                <a:latin typeface="+mn-lt"/>
                <a:ea typeface="Times New Roman" panose="02020603050405020304" pitchFamily="18" charset="0"/>
                <a:cs typeface="Times New Roman" panose="02020603050405020304" pitchFamily="18" charset="0"/>
              </a:rPr>
              <a:t>Det rekrutteres for få fosterhjem. Følgelig blir barn plassert i løsninger som ikke er rett for dem, ofte langt unna det som har vært hjemstedet deres. De flyttes flere ganger, de må vente for lenge i midlertidige løsninger, og de opplever lange perioder </a:t>
            </a:r>
            <a:r>
              <a:rPr lang="nb-NO" sz="1200" kern="100" dirty="0">
                <a:solidFill>
                  <a:srgbClr val="00B0F0"/>
                </a:solidFill>
                <a:effectLst/>
                <a:latin typeface="+mn-lt"/>
                <a:ea typeface="Times New Roman" panose="02020603050405020304" pitchFamily="18" charset="0"/>
                <a:cs typeface="Times New Roman" panose="02020603050405020304" pitchFamily="18" charset="0"/>
              </a:rPr>
              <a:t>uten stabiliteten og tryggheten de så sårt trenger</a:t>
            </a:r>
            <a:r>
              <a:rPr lang="nb-NO" sz="1200" kern="100" dirty="0">
                <a:effectLst/>
                <a:latin typeface="+mn-lt"/>
                <a:ea typeface="Times New Roman" panose="02020603050405020304" pitchFamily="18" charset="0"/>
                <a:cs typeface="Times New Roman" panose="02020603050405020304" pitchFamily="18" charset="0"/>
              </a:rPr>
              <a:t>. Oppfølgingen av fosterhjemmene er ofte mangelfull, og den varierer fra kommune til kommune. Vi må unngå at barn som burde vært i fosterhjem havner på institusjon, at barn bosettes langt unna hjemkommunen, og at de opplever gjentatte konflikter og brudd. Barna er allerede skadelidende når foreldrene ikke kan gi dem den kjærligheten de trenger, og dette forsterkes kraftig jo dårligere de alternative tilbudene de får er for dem. Mange påføres skader de tar med seg gjennom hele livet. </a:t>
            </a:r>
          </a:p>
          <a:p>
            <a:pPr marL="0" indent="0">
              <a:buNone/>
            </a:pPr>
            <a:r>
              <a:rPr lang="nb-NO" sz="1200" kern="100" dirty="0">
                <a:effectLst/>
                <a:latin typeface="+mn-lt"/>
                <a:ea typeface="Times New Roman" panose="02020603050405020304" pitchFamily="18" charset="0"/>
                <a:cs typeface="Times New Roman" panose="02020603050405020304" pitchFamily="18" charset="0"/>
              </a:rPr>
              <a:t>Institusjonsplasseringer eller gjentatte brudd i fosterhjem er svært kostnadskrevende for kommunen, og tar opp en altfor stor del av ressursene barnevernstjenesten har til disposisjon.</a:t>
            </a:r>
          </a:p>
          <a:p>
            <a:pPr marL="0" indent="0">
              <a:buNone/>
            </a:pPr>
            <a:r>
              <a:rPr lang="nb-NO" sz="1200" kern="100" dirty="0">
                <a:effectLst/>
                <a:latin typeface="+mn-lt"/>
                <a:ea typeface="Times New Roman" panose="02020603050405020304" pitchFamily="18" charset="0"/>
                <a:cs typeface="Times New Roman" panose="02020603050405020304" pitchFamily="18" charset="0"/>
              </a:rPr>
              <a:t>En annen relevant del av bakteppet, er at barnevernstjenester rundt om i landet har ulike rutiner for hvordan barn som ikke kan bo hjemme hos foreldrene følges opp, og hvor raskt det skjer. Satt på spissen kan det virke som at alle tilsynelatende vil finne sine egne løsning, til hvordan man rekrutterer fosterhjem, hvordan hjemmene følges opp, hvordan man kartlegger nettverk og ikke minst hvordan man nytter nettverkene. Det virker som at mye skal til for at gode løsninger fra en kommune spres til andre. </a:t>
            </a:r>
          </a:p>
          <a:p>
            <a:pPr marL="0" indent="0">
              <a:buNone/>
            </a:pPr>
            <a:endParaRPr lang="en-GB" sz="1200" dirty="0">
              <a:latin typeface="+mn-lt"/>
            </a:endParaRPr>
          </a:p>
          <a:p>
            <a:endParaRPr lang="en-GB" sz="1200" dirty="0">
              <a:latin typeface="+mn-lt"/>
            </a:endParaRPr>
          </a:p>
        </p:txBody>
      </p:sp>
      <p:pic>
        <p:nvPicPr>
          <p:cNvPr id="4" name="Bilde 3" descr="Et bilde som inneholder sketch, sort og hvit, hus, tegning&#10;&#10;KI-generert innhold kan være feil.">
            <a:extLst>
              <a:ext uri="{FF2B5EF4-FFF2-40B4-BE49-F238E27FC236}">
                <a16:creationId xmlns:a16="http://schemas.microsoft.com/office/drawing/2014/main" id="{14DFF798-BAAE-BD0E-0CB4-035F1F5EF30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4817" y="3007647"/>
            <a:ext cx="1620958" cy="1760998"/>
          </a:xfrm>
          <a:prstGeom prst="rect">
            <a:avLst/>
          </a:prstGeom>
        </p:spPr>
      </p:pic>
      <p:pic>
        <p:nvPicPr>
          <p:cNvPr id="6" name="Bilde 5" descr="Et bilde som inneholder sketch, tegning, kunst, illustrasjon&#10;&#10;KI-generert innhold kan være feil.">
            <a:extLst>
              <a:ext uri="{FF2B5EF4-FFF2-40B4-BE49-F238E27FC236}">
                <a16:creationId xmlns:a16="http://schemas.microsoft.com/office/drawing/2014/main" id="{3D4FD1A7-86FF-10A5-C0FB-170C002C9E86}"/>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995248" y="5228699"/>
            <a:ext cx="1630584" cy="1543329"/>
          </a:xfrm>
          <a:prstGeom prst="rect">
            <a:avLst/>
          </a:prstGeom>
        </p:spPr>
      </p:pic>
    </p:spTree>
    <p:extLst>
      <p:ext uri="{BB962C8B-B14F-4D97-AF65-F5344CB8AC3E}">
        <p14:creationId xmlns:p14="http://schemas.microsoft.com/office/powerpoint/2010/main" val="3561843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FAC7F1-F5B2-25C6-34EC-0AD8D329B139}"/>
            </a:ext>
          </a:extLst>
        </p:cNvPr>
        <p:cNvGrpSpPr/>
        <p:nvPr/>
      </p:nvGrpSpPr>
      <p:grpSpPr>
        <a:xfrm>
          <a:off x="0" y="0"/>
          <a:ext cx="0" cy="0"/>
          <a:chOff x="0" y="0"/>
          <a:chExt cx="0" cy="0"/>
        </a:xfrm>
      </p:grpSpPr>
      <p:sp>
        <p:nvSpPr>
          <p:cNvPr id="2" name="Tittel 2">
            <a:extLst>
              <a:ext uri="{FF2B5EF4-FFF2-40B4-BE49-F238E27FC236}">
                <a16:creationId xmlns:a16="http://schemas.microsoft.com/office/drawing/2014/main" id="{E5C714E9-0117-6B73-A4A3-1E874DF94434}"/>
              </a:ext>
            </a:extLst>
          </p:cNvPr>
          <p:cNvSpPr txBox="1">
            <a:spLocks/>
          </p:cNvSpPr>
          <p:nvPr/>
        </p:nvSpPr>
        <p:spPr>
          <a:xfrm>
            <a:off x="6275917" y="1713967"/>
            <a:ext cx="7728959" cy="716532"/>
          </a:xfrm>
          <a:prstGeom prst="rect">
            <a:avLst/>
          </a:prstGeom>
        </p:spPr>
        <p:txBody>
          <a:bodyPr vert="horz" lIns="91440" tIns="45720" rIns="91440" bIns="45720" rtlCol="0" anchor="ctr">
            <a:normAutofit/>
          </a:bodyPr>
          <a:lstStyle>
            <a:lvl1pPr defTabSz="914400">
              <a:lnSpc>
                <a:spcPct val="90000"/>
              </a:lnSpc>
              <a:spcBef>
                <a:spcPct val="0"/>
              </a:spcBef>
              <a:buNone/>
              <a:defRPr sz="4400" b="1">
                <a:latin typeface="+mj-lt"/>
                <a:ea typeface="+mj-ea"/>
                <a:cs typeface="+mj-cs"/>
              </a:defRPr>
            </a:lvl1pPr>
          </a:lstStyle>
          <a:p>
            <a:pPr>
              <a:spcAft>
                <a:spcPts val="600"/>
              </a:spcAft>
            </a:pPr>
            <a:r>
              <a:rPr lang="nb-NO" sz="1800" b="1" kern="100" dirty="0">
                <a:solidFill>
                  <a:srgbClr val="00B0F0"/>
                </a:solidFill>
                <a:effectLst/>
                <a:latin typeface="+mn-lt"/>
                <a:ea typeface="Times New Roman" panose="02020603050405020304" pitchFamily="18" charset="0"/>
                <a:cs typeface="Times New Roman" panose="02020603050405020304" pitchFamily="18" charset="0"/>
              </a:rPr>
              <a:t>Helt først og aller fremst: barnets behov</a:t>
            </a:r>
            <a:endParaRPr lang="nb-NO" sz="1800" kern="100" dirty="0">
              <a:effectLst/>
              <a:latin typeface="+mn-lt"/>
              <a:ea typeface="Times New Roman" panose="02020603050405020304" pitchFamily="18" charset="0"/>
              <a:cs typeface="Times New Roman" panose="02020603050405020304" pitchFamily="18" charset="0"/>
            </a:endParaRPr>
          </a:p>
        </p:txBody>
      </p:sp>
      <p:sp>
        <p:nvSpPr>
          <p:cNvPr id="3" name="Plassholder for tekst 3">
            <a:extLst>
              <a:ext uri="{FF2B5EF4-FFF2-40B4-BE49-F238E27FC236}">
                <a16:creationId xmlns:a16="http://schemas.microsoft.com/office/drawing/2014/main" id="{5B17ABF1-9596-093C-FA53-2EA49E30BF5C}"/>
              </a:ext>
            </a:extLst>
          </p:cNvPr>
          <p:cNvSpPr txBox="1">
            <a:spLocks/>
          </p:cNvSpPr>
          <p:nvPr/>
        </p:nvSpPr>
        <p:spPr>
          <a:xfrm>
            <a:off x="6275917" y="2531534"/>
            <a:ext cx="5670550" cy="2201334"/>
          </a:xfrm>
          <a:prstGeom prst="rect">
            <a:avLst/>
          </a:prstGeom>
        </p:spPr>
        <p:txBody>
          <a:bodyPr>
            <a:noAutofit/>
          </a:bodyPr>
          <a:lstStyle>
            <a:lvl1pPr marL="228600" indent="-228600" algn="l" defTabSz="914400" rtl="0" eaLnBrk="1" latinLnBrk="0" hangingPunct="1">
              <a:lnSpc>
                <a:spcPct val="100000"/>
              </a:lnSpc>
              <a:spcBef>
                <a:spcPts val="1200"/>
              </a:spcBef>
              <a:buClr>
                <a:schemeClr val="accent1"/>
              </a:buClr>
              <a:buSzPct val="120000"/>
              <a:buFont typeface="System Font Regular"/>
              <a:buChar char="⎼"/>
              <a:defRPr sz="1600" b="0" i="0" kern="1200">
                <a:solidFill>
                  <a:schemeClr val="tx1"/>
                </a:solidFill>
                <a:latin typeface="Aktiv Grotesk" panose="020B0504020202020204" pitchFamily="34" charset="0"/>
                <a:ea typeface="Aktiv Grotesk" panose="020B0504020202020204" pitchFamily="34" charset="0"/>
                <a:cs typeface="Aktiv Grotesk" panose="020B0504020202020204" pitchFamily="34" charset="0"/>
              </a:defRPr>
            </a:lvl1pPr>
            <a:lvl2pPr marL="685800" indent="-228600" algn="l" defTabSz="914400" rtl="0" eaLnBrk="1" latinLnBrk="0" hangingPunct="1">
              <a:lnSpc>
                <a:spcPct val="100000"/>
              </a:lnSpc>
              <a:spcBef>
                <a:spcPts val="1200"/>
              </a:spcBef>
              <a:buClr>
                <a:schemeClr val="accent1"/>
              </a:buClr>
              <a:buSzPct val="120000"/>
              <a:buFont typeface="System Font Regular"/>
              <a:buChar char="⎼"/>
              <a:defRPr sz="1400" b="0" i="0" kern="1200">
                <a:solidFill>
                  <a:schemeClr val="tx1"/>
                </a:solidFill>
                <a:latin typeface="Aktiv Grotesk" panose="020B0504020202020204" pitchFamily="34" charset="0"/>
                <a:ea typeface="Aktiv Grotesk" panose="020B0504020202020204" pitchFamily="34" charset="0"/>
                <a:cs typeface="Aktiv Grotesk" panose="020B0504020202020204" pitchFamily="34" charset="0"/>
              </a:defRPr>
            </a:lvl2pPr>
            <a:lvl3pPr marL="1143000" indent="-228600" algn="l" defTabSz="914400" rtl="0" eaLnBrk="1" latinLnBrk="0" hangingPunct="1">
              <a:lnSpc>
                <a:spcPct val="100000"/>
              </a:lnSpc>
              <a:spcBef>
                <a:spcPts val="1200"/>
              </a:spcBef>
              <a:buClr>
                <a:srgbClr val="BAE3F9"/>
              </a:buClr>
              <a:buSzPct val="120000"/>
              <a:buFont typeface="System Font Regular"/>
              <a:buChar char="⎼"/>
              <a:defRPr sz="1400" b="0" i="0" kern="1200">
                <a:solidFill>
                  <a:schemeClr val="tx1"/>
                </a:solidFill>
                <a:latin typeface="Aktiv Grotesk" panose="020B0504020202020204" pitchFamily="34" charset="0"/>
                <a:ea typeface="Aktiv Grotesk" panose="020B0504020202020204" pitchFamily="34" charset="0"/>
                <a:cs typeface="Aktiv Grotesk" panose="020B0504020202020204" pitchFamily="34" charset="0"/>
              </a:defRPr>
            </a:lvl3pPr>
            <a:lvl4pPr marL="1600200" indent="-228600" algn="l" defTabSz="914400" rtl="0" eaLnBrk="1" latinLnBrk="0" hangingPunct="1">
              <a:lnSpc>
                <a:spcPct val="100000"/>
              </a:lnSpc>
              <a:spcBef>
                <a:spcPts val="1200"/>
              </a:spcBef>
              <a:buClr>
                <a:srgbClr val="BAE3F9"/>
              </a:buClr>
              <a:buSzPct val="120000"/>
              <a:buFont typeface="System Font Regular"/>
              <a:buChar char="⎼"/>
              <a:defRPr sz="1400" b="0" i="0" kern="1200">
                <a:solidFill>
                  <a:schemeClr val="tx1"/>
                </a:solidFill>
                <a:latin typeface="Aktiv Grotesk" panose="020B0504020202020204" pitchFamily="34" charset="0"/>
                <a:ea typeface="Aktiv Grotesk" panose="020B0504020202020204" pitchFamily="34" charset="0"/>
                <a:cs typeface="Aktiv Grotesk" panose="020B0504020202020204" pitchFamily="34" charset="0"/>
              </a:defRPr>
            </a:lvl4pPr>
            <a:lvl5pPr marL="2057400" indent="-228600" algn="l" defTabSz="914400" rtl="0" eaLnBrk="1" latinLnBrk="0" hangingPunct="1">
              <a:lnSpc>
                <a:spcPct val="100000"/>
              </a:lnSpc>
              <a:spcBef>
                <a:spcPts val="1200"/>
              </a:spcBef>
              <a:buClr>
                <a:schemeClr val="accent2">
                  <a:lumMod val="40000"/>
                  <a:lumOff val="60000"/>
                </a:schemeClr>
              </a:buClr>
              <a:buSzPct val="120000"/>
              <a:buFont typeface="System Font Regular"/>
              <a:buChar char="⎼"/>
              <a:defRPr sz="1400" b="0" i="0" kern="1200">
                <a:solidFill>
                  <a:schemeClr val="tx1"/>
                </a:solidFill>
                <a:latin typeface="Aktiv Grotesk" panose="020B0504020202020204" pitchFamily="34" charset="0"/>
                <a:ea typeface="Aktiv Grotesk" panose="020B0504020202020204" pitchFamily="34" charset="0"/>
                <a:cs typeface="Aktiv Grotesk" panose="020B05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kern="100" dirty="0">
                <a:effectLst/>
                <a:latin typeface="+mn-lt"/>
                <a:ea typeface="Times New Roman" panose="02020603050405020304" pitchFamily="18" charset="0"/>
                <a:cs typeface="Times New Roman" panose="02020603050405020304" pitchFamily="18" charset="0"/>
              </a:rPr>
              <a:t>Et bærende prinsipp for vårt arbeid skal være at barn fra vår kommune skal tas (godt) vare på her hos oss. </a:t>
            </a:r>
          </a:p>
          <a:p>
            <a:pPr marL="0" indent="0">
              <a:buNone/>
            </a:pPr>
            <a:r>
              <a:rPr lang="nb-NO" sz="1200" kern="100" dirty="0">
                <a:effectLst/>
                <a:latin typeface="+mn-lt"/>
                <a:ea typeface="Times New Roman" panose="02020603050405020304" pitchFamily="18" charset="0"/>
                <a:cs typeface="Times New Roman" panose="02020603050405020304" pitchFamily="18" charset="0"/>
              </a:rPr>
              <a:t>Alle barn som er i barnevernets sfære er ulike, og har </a:t>
            </a:r>
            <a:r>
              <a:rPr lang="nb-NO" sz="1200" kern="100" dirty="0">
                <a:solidFill>
                  <a:srgbClr val="00B0F0"/>
                </a:solidFill>
                <a:effectLst/>
                <a:latin typeface="+mn-lt"/>
                <a:ea typeface="Times New Roman" panose="02020603050405020304" pitchFamily="18" charset="0"/>
                <a:cs typeface="Times New Roman" panose="02020603050405020304" pitchFamily="18" charset="0"/>
              </a:rPr>
              <a:t>forskjellige behov</a:t>
            </a:r>
            <a:r>
              <a:rPr lang="nb-NO" sz="1200" kern="100" dirty="0">
                <a:effectLst/>
                <a:latin typeface="+mn-lt"/>
                <a:ea typeface="Times New Roman" panose="02020603050405020304" pitchFamily="18" charset="0"/>
                <a:cs typeface="Times New Roman" panose="02020603050405020304" pitchFamily="18" charset="0"/>
              </a:rPr>
              <a:t>. Det finnes ikke en enkel løsning som gagner alle. Noen prinsipper gjelder dog: De aller fleste vil få det bedre dersom de følges opp av voksne de allerede kjenner, enn hvis de flytter til et miljø der de ikke kjenner noen. Barna trenger at flere voksne bryr seg om dem, er glad i dem, og kan hjelpe. Alle er tjent med at det så raskt som mulig etter bruddet fra familien blir stabilt og at utryggheten minskes. Gjentatte brudd forsterker traumene barnet opplever. Dette er åpenbart, og derfor må vi anstrenge oss for å sikre at barnet kan bli boende i sitt lokalmiljø, at barnet raskt får tilstrekkelig hjelp, og at barnets omgivelser; spesielt foreldrene og fosterhjemmet får den støttene og den hjelpen de trenger for å sørge for at barnet har best mulig forutsetninger til en sunn oppvekst.</a:t>
            </a:r>
          </a:p>
          <a:p>
            <a:pPr marL="0" indent="0">
              <a:buNone/>
            </a:pPr>
            <a:endParaRPr lang="en-GB" sz="1200" dirty="0">
              <a:latin typeface="+mn-lt"/>
            </a:endParaRPr>
          </a:p>
          <a:p>
            <a:endParaRPr lang="en-GB" sz="1200" dirty="0">
              <a:latin typeface="+mn-lt"/>
            </a:endParaRPr>
          </a:p>
        </p:txBody>
      </p:sp>
      <p:sp>
        <p:nvSpPr>
          <p:cNvPr id="11" name="Plassholder for bilde 1">
            <a:extLst>
              <a:ext uri="{FF2B5EF4-FFF2-40B4-BE49-F238E27FC236}">
                <a16:creationId xmlns:a16="http://schemas.microsoft.com/office/drawing/2014/main" id="{9065E462-665C-2C4D-E51B-5C8BDC4E0240}"/>
              </a:ext>
            </a:extLst>
          </p:cNvPr>
          <p:cNvSpPr>
            <a:spLocks noGrp="1"/>
          </p:cNvSpPr>
          <p:nvPr>
            <p:ph type="pic" sz="quarter" idx="10"/>
          </p:nvPr>
        </p:nvSpPr>
        <p:spPr>
          <a:xfrm>
            <a:off x="0" y="0"/>
            <a:ext cx="5916084" cy="6858000"/>
          </a:xfrm>
        </p:spPr>
        <p:txBody>
          <a:bodyPr/>
          <a:lstStyle/>
          <a:p>
            <a:endParaRPr lang="nb-NO" dirty="0"/>
          </a:p>
          <a:p>
            <a:endParaRPr lang="nb-NO" dirty="0"/>
          </a:p>
          <a:p>
            <a:pPr marL="0" indent="0">
              <a:buNone/>
            </a:pPr>
            <a:endParaRPr lang="nb-NO" dirty="0"/>
          </a:p>
          <a:p>
            <a:pPr marL="0" indent="0">
              <a:buNone/>
            </a:pPr>
            <a:r>
              <a:rPr lang="nb-NO" b="1" dirty="0"/>
              <a:t>        </a:t>
            </a:r>
          </a:p>
        </p:txBody>
      </p:sp>
      <p:pic>
        <p:nvPicPr>
          <p:cNvPr id="13" name="Bilde 12" descr="Et bilde som inneholder sketch, tegning, illustrasjon, kunst&#10;&#10;KI-generert innhold kan være feil.">
            <a:extLst>
              <a:ext uri="{FF2B5EF4-FFF2-40B4-BE49-F238E27FC236}">
                <a16:creationId xmlns:a16="http://schemas.microsoft.com/office/drawing/2014/main" id="{2561CD3E-7113-A698-3D41-079342C748D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506573" y="3703094"/>
            <a:ext cx="3020607" cy="3205424"/>
          </a:xfrm>
          <a:prstGeom prst="rect">
            <a:avLst/>
          </a:prstGeom>
        </p:spPr>
      </p:pic>
      <p:pic>
        <p:nvPicPr>
          <p:cNvPr id="17" name="Bilde 16" descr="Et bilde som inneholder sketch, tegning, illustrasjon, kunst&#10;&#10;KI-generert innhold kan være feil.">
            <a:extLst>
              <a:ext uri="{FF2B5EF4-FFF2-40B4-BE49-F238E27FC236}">
                <a16:creationId xmlns:a16="http://schemas.microsoft.com/office/drawing/2014/main" id="{C3840FCA-4B59-BCBD-1682-7B9B4B1A0232}"/>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111192" y="5308600"/>
            <a:ext cx="1276350" cy="1401167"/>
          </a:xfrm>
          <a:prstGeom prst="rect">
            <a:avLst/>
          </a:prstGeom>
        </p:spPr>
      </p:pic>
      <p:pic>
        <p:nvPicPr>
          <p:cNvPr id="19" name="Bilde 18" descr="Et bilde som inneholder tegning, sketch, illustrasjon, tegnefilm&#10;&#10;KI-generert innhold kan være feil.">
            <a:extLst>
              <a:ext uri="{FF2B5EF4-FFF2-40B4-BE49-F238E27FC236}">
                <a16:creationId xmlns:a16="http://schemas.microsoft.com/office/drawing/2014/main" id="{BE4F5F5A-C4FE-3174-274A-0BFB56AA6098}"/>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0158884" y="582974"/>
            <a:ext cx="1619859" cy="1693074"/>
          </a:xfrm>
          <a:prstGeom prst="rect">
            <a:avLst/>
          </a:prstGeom>
        </p:spPr>
      </p:pic>
      <p:pic>
        <p:nvPicPr>
          <p:cNvPr id="23" name="Bilde 22" descr="Et bilde som inneholder tegning, sketch, illustrasjon, smil&#10;&#10;KI-generert innhold kan være feil.">
            <a:extLst>
              <a:ext uri="{FF2B5EF4-FFF2-40B4-BE49-F238E27FC236}">
                <a16:creationId xmlns:a16="http://schemas.microsoft.com/office/drawing/2014/main" id="{191D945C-7492-3792-37B9-F8B14F7906B1}"/>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20583" y="561675"/>
            <a:ext cx="3783612" cy="3372687"/>
          </a:xfrm>
          <a:prstGeom prst="rect">
            <a:avLst/>
          </a:prstGeom>
        </p:spPr>
      </p:pic>
    </p:spTree>
    <p:extLst>
      <p:ext uri="{BB962C8B-B14F-4D97-AF65-F5344CB8AC3E}">
        <p14:creationId xmlns:p14="http://schemas.microsoft.com/office/powerpoint/2010/main" val="2017919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541B6C-A516-1A25-33FD-87B5D2FAA501}"/>
            </a:ext>
          </a:extLst>
        </p:cNvPr>
        <p:cNvGrpSpPr/>
        <p:nvPr/>
      </p:nvGrpSpPr>
      <p:grpSpPr>
        <a:xfrm>
          <a:off x="0" y="0"/>
          <a:ext cx="0" cy="0"/>
          <a:chOff x="0" y="0"/>
          <a:chExt cx="0" cy="0"/>
        </a:xfrm>
      </p:grpSpPr>
      <p:sp>
        <p:nvSpPr>
          <p:cNvPr id="2" name="Plassholder for bilde 1">
            <a:extLst>
              <a:ext uri="{FF2B5EF4-FFF2-40B4-BE49-F238E27FC236}">
                <a16:creationId xmlns:a16="http://schemas.microsoft.com/office/drawing/2014/main" id="{7F7044B9-8D34-DAF5-4BA9-9EEC038B9B9C}"/>
              </a:ext>
            </a:extLst>
          </p:cNvPr>
          <p:cNvSpPr>
            <a:spLocks noGrp="1"/>
          </p:cNvSpPr>
          <p:nvPr>
            <p:ph type="pic" sz="quarter" idx="10"/>
          </p:nvPr>
        </p:nvSpPr>
        <p:spPr>
          <a:xfrm>
            <a:off x="8718550" y="20636"/>
            <a:ext cx="3473450" cy="6816728"/>
          </a:xfrm>
        </p:spPr>
        <p:txBody>
          <a:bodyPr/>
          <a:lstStyle/>
          <a:p>
            <a:endParaRPr lang="nb-NO" dirty="0"/>
          </a:p>
          <a:p>
            <a:endParaRPr lang="nb-NO" dirty="0"/>
          </a:p>
          <a:p>
            <a:pPr marL="0" indent="0">
              <a:buNone/>
            </a:pPr>
            <a:endParaRPr lang="nb-NO" dirty="0"/>
          </a:p>
          <a:p>
            <a:pPr marL="0" indent="0">
              <a:buNone/>
            </a:pPr>
            <a:r>
              <a:rPr lang="nb-NO" b="1" dirty="0"/>
              <a:t>        </a:t>
            </a:r>
          </a:p>
        </p:txBody>
      </p:sp>
      <p:sp>
        <p:nvSpPr>
          <p:cNvPr id="10" name="Tittel 2">
            <a:extLst>
              <a:ext uri="{FF2B5EF4-FFF2-40B4-BE49-F238E27FC236}">
                <a16:creationId xmlns:a16="http://schemas.microsoft.com/office/drawing/2014/main" id="{D23A3CC5-F687-74FB-03EC-41FD5063AF0F}"/>
              </a:ext>
            </a:extLst>
          </p:cNvPr>
          <p:cNvSpPr txBox="1">
            <a:spLocks/>
          </p:cNvSpPr>
          <p:nvPr/>
        </p:nvSpPr>
        <p:spPr>
          <a:xfrm>
            <a:off x="429734" y="1612369"/>
            <a:ext cx="7728959" cy="716532"/>
          </a:xfrm>
          <a:prstGeom prst="rect">
            <a:avLst/>
          </a:prstGeom>
        </p:spPr>
        <p:txBody>
          <a:bodyPr vert="horz" lIns="91440" tIns="45720" rIns="91440" bIns="45720" rtlCol="0" anchor="ctr">
            <a:normAutofit/>
          </a:bodyPr>
          <a:lstStyle>
            <a:lvl1pPr defTabSz="914400">
              <a:lnSpc>
                <a:spcPct val="90000"/>
              </a:lnSpc>
              <a:spcBef>
                <a:spcPct val="0"/>
              </a:spcBef>
              <a:buNone/>
              <a:defRPr sz="4400" b="1">
                <a:latin typeface="+mj-lt"/>
                <a:ea typeface="+mj-ea"/>
                <a:cs typeface="+mj-cs"/>
              </a:defRPr>
            </a:lvl1pPr>
          </a:lstStyle>
          <a:p>
            <a:pPr>
              <a:spcAft>
                <a:spcPts val="600"/>
              </a:spcAft>
            </a:pPr>
            <a:r>
              <a:rPr lang="nb-NO" sz="1800" b="1" kern="100" dirty="0">
                <a:solidFill>
                  <a:srgbClr val="00B0F0"/>
                </a:solidFill>
                <a:effectLst/>
                <a:latin typeface="+mn-lt"/>
                <a:ea typeface="Times New Roman" panose="02020603050405020304" pitchFamily="18" charset="0"/>
                <a:cs typeface="Times New Roman" panose="02020603050405020304" pitchFamily="18" charset="0"/>
              </a:rPr>
              <a:t>Slekt og nettverk: God kartlegging og involvering fra start</a:t>
            </a:r>
            <a:endParaRPr lang="nb-NO" sz="1800" kern="100" dirty="0">
              <a:effectLst/>
              <a:latin typeface="+mn-lt"/>
              <a:ea typeface="Times New Roman" panose="02020603050405020304" pitchFamily="18" charset="0"/>
              <a:cs typeface="Times New Roman" panose="02020603050405020304" pitchFamily="18" charset="0"/>
            </a:endParaRPr>
          </a:p>
        </p:txBody>
      </p:sp>
      <p:sp>
        <p:nvSpPr>
          <p:cNvPr id="11" name="Plassholder for tekst 3">
            <a:extLst>
              <a:ext uri="{FF2B5EF4-FFF2-40B4-BE49-F238E27FC236}">
                <a16:creationId xmlns:a16="http://schemas.microsoft.com/office/drawing/2014/main" id="{C9E538A3-1578-1006-4617-3B49872C678A}"/>
              </a:ext>
            </a:extLst>
          </p:cNvPr>
          <p:cNvSpPr txBox="1">
            <a:spLocks/>
          </p:cNvSpPr>
          <p:nvPr/>
        </p:nvSpPr>
        <p:spPr>
          <a:xfrm>
            <a:off x="429734" y="2413567"/>
            <a:ext cx="8081383" cy="3301434"/>
          </a:xfrm>
          <a:prstGeom prst="rect">
            <a:avLst/>
          </a:prstGeom>
        </p:spPr>
        <p:txBody>
          <a:bodyPr>
            <a:normAutofit/>
          </a:bodyPr>
          <a:lstStyle>
            <a:lvl1pPr marL="228600" indent="-228600" algn="l" defTabSz="914400" rtl="0" eaLnBrk="1" latinLnBrk="0" hangingPunct="1">
              <a:lnSpc>
                <a:spcPct val="100000"/>
              </a:lnSpc>
              <a:spcBef>
                <a:spcPts val="1200"/>
              </a:spcBef>
              <a:buClr>
                <a:schemeClr val="accent1"/>
              </a:buClr>
              <a:buSzPct val="120000"/>
              <a:buFont typeface="System Font Regular"/>
              <a:buChar char="⎼"/>
              <a:defRPr sz="1600" b="0" i="0" kern="1200">
                <a:solidFill>
                  <a:schemeClr val="tx1"/>
                </a:solidFill>
                <a:latin typeface="Aktiv Grotesk" panose="020B0504020202020204" pitchFamily="34" charset="0"/>
                <a:ea typeface="Aktiv Grotesk" panose="020B0504020202020204" pitchFamily="34" charset="0"/>
                <a:cs typeface="Aktiv Grotesk" panose="020B0504020202020204" pitchFamily="34" charset="0"/>
              </a:defRPr>
            </a:lvl1pPr>
            <a:lvl2pPr marL="685800" indent="-228600" algn="l" defTabSz="914400" rtl="0" eaLnBrk="1" latinLnBrk="0" hangingPunct="1">
              <a:lnSpc>
                <a:spcPct val="100000"/>
              </a:lnSpc>
              <a:spcBef>
                <a:spcPts val="1200"/>
              </a:spcBef>
              <a:buClr>
                <a:schemeClr val="accent1"/>
              </a:buClr>
              <a:buSzPct val="120000"/>
              <a:buFont typeface="System Font Regular"/>
              <a:buChar char="⎼"/>
              <a:defRPr sz="1400" b="0" i="0" kern="1200">
                <a:solidFill>
                  <a:schemeClr val="tx1"/>
                </a:solidFill>
                <a:latin typeface="Aktiv Grotesk" panose="020B0504020202020204" pitchFamily="34" charset="0"/>
                <a:ea typeface="Aktiv Grotesk" panose="020B0504020202020204" pitchFamily="34" charset="0"/>
                <a:cs typeface="Aktiv Grotesk" panose="020B0504020202020204" pitchFamily="34" charset="0"/>
              </a:defRPr>
            </a:lvl2pPr>
            <a:lvl3pPr marL="1143000" indent="-228600" algn="l" defTabSz="914400" rtl="0" eaLnBrk="1" latinLnBrk="0" hangingPunct="1">
              <a:lnSpc>
                <a:spcPct val="100000"/>
              </a:lnSpc>
              <a:spcBef>
                <a:spcPts val="1200"/>
              </a:spcBef>
              <a:buClr>
                <a:srgbClr val="BAE3F9"/>
              </a:buClr>
              <a:buSzPct val="120000"/>
              <a:buFont typeface="System Font Regular"/>
              <a:buChar char="⎼"/>
              <a:defRPr sz="1400" b="0" i="0" kern="1200">
                <a:solidFill>
                  <a:schemeClr val="tx1"/>
                </a:solidFill>
                <a:latin typeface="Aktiv Grotesk" panose="020B0504020202020204" pitchFamily="34" charset="0"/>
                <a:ea typeface="Aktiv Grotesk" panose="020B0504020202020204" pitchFamily="34" charset="0"/>
                <a:cs typeface="Aktiv Grotesk" panose="020B0504020202020204" pitchFamily="34" charset="0"/>
              </a:defRPr>
            </a:lvl3pPr>
            <a:lvl4pPr marL="1600200" indent="-228600" algn="l" defTabSz="914400" rtl="0" eaLnBrk="1" latinLnBrk="0" hangingPunct="1">
              <a:lnSpc>
                <a:spcPct val="100000"/>
              </a:lnSpc>
              <a:spcBef>
                <a:spcPts val="1200"/>
              </a:spcBef>
              <a:buClr>
                <a:srgbClr val="BAE3F9"/>
              </a:buClr>
              <a:buSzPct val="120000"/>
              <a:buFont typeface="System Font Regular"/>
              <a:buChar char="⎼"/>
              <a:defRPr sz="1400" b="0" i="0" kern="1200">
                <a:solidFill>
                  <a:schemeClr val="tx1"/>
                </a:solidFill>
                <a:latin typeface="Aktiv Grotesk" panose="020B0504020202020204" pitchFamily="34" charset="0"/>
                <a:ea typeface="Aktiv Grotesk" panose="020B0504020202020204" pitchFamily="34" charset="0"/>
                <a:cs typeface="Aktiv Grotesk" panose="020B0504020202020204" pitchFamily="34" charset="0"/>
              </a:defRPr>
            </a:lvl4pPr>
            <a:lvl5pPr marL="2057400" indent="-228600" algn="l" defTabSz="914400" rtl="0" eaLnBrk="1" latinLnBrk="0" hangingPunct="1">
              <a:lnSpc>
                <a:spcPct val="100000"/>
              </a:lnSpc>
              <a:spcBef>
                <a:spcPts val="1200"/>
              </a:spcBef>
              <a:buClr>
                <a:schemeClr val="accent2">
                  <a:lumMod val="40000"/>
                  <a:lumOff val="60000"/>
                </a:schemeClr>
              </a:buClr>
              <a:buSzPct val="120000"/>
              <a:buFont typeface="System Font Regular"/>
              <a:buChar char="⎼"/>
              <a:defRPr sz="1400" b="0" i="0" kern="1200">
                <a:solidFill>
                  <a:schemeClr val="tx1"/>
                </a:solidFill>
                <a:latin typeface="Aktiv Grotesk" panose="020B0504020202020204" pitchFamily="34" charset="0"/>
                <a:ea typeface="Aktiv Grotesk" panose="020B0504020202020204" pitchFamily="34" charset="0"/>
                <a:cs typeface="Aktiv Grotesk" panose="020B05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r>
              <a:rPr lang="nb-NO" sz="1200" kern="100" dirty="0">
                <a:effectLst/>
                <a:latin typeface="+mn-lt"/>
                <a:ea typeface="Times New Roman" panose="02020603050405020304" pitchFamily="18" charset="0"/>
                <a:cs typeface="Times New Roman" panose="02020603050405020304" pitchFamily="18" charset="0"/>
              </a:rPr>
              <a:t>Vi skal alltid strebe etter å engasjere slekt og nettverk i barnets liv. </a:t>
            </a:r>
          </a:p>
          <a:p>
            <a:pPr marL="0" indent="0">
              <a:buNone/>
            </a:pPr>
            <a:r>
              <a:rPr lang="nb-NO" sz="1200" kern="100" dirty="0">
                <a:effectLst/>
                <a:latin typeface="+mn-lt"/>
                <a:ea typeface="Times New Roman" panose="02020603050405020304" pitchFamily="18" charset="0"/>
                <a:cs typeface="Times New Roman" panose="02020603050405020304" pitchFamily="18" charset="0"/>
              </a:rPr>
              <a:t>Allerede fra starten når barnevernet involveres i en familie, skal slekt og øvrig nettverk som skole, fritidsaktivitet og andre </a:t>
            </a:r>
            <a:r>
              <a:rPr lang="nb-NO" sz="1200" kern="100" dirty="0">
                <a:solidFill>
                  <a:srgbClr val="00B0F0"/>
                </a:solidFill>
                <a:effectLst/>
                <a:latin typeface="+mn-lt"/>
                <a:ea typeface="Times New Roman" panose="02020603050405020304" pitchFamily="18" charset="0"/>
                <a:cs typeface="Times New Roman" panose="02020603050405020304" pitchFamily="18" charset="0"/>
              </a:rPr>
              <a:t>voksne som bryr seg om barnet</a:t>
            </a:r>
            <a:r>
              <a:rPr lang="nb-NO" sz="1200" kern="100" dirty="0">
                <a:effectLst/>
                <a:latin typeface="+mn-lt"/>
                <a:ea typeface="Times New Roman" panose="02020603050405020304" pitchFamily="18" charset="0"/>
                <a:cs typeface="Times New Roman" panose="02020603050405020304" pitchFamily="18" charset="0"/>
              </a:rPr>
              <a:t>, kartlegges og involveres. Barna skal se at mange er glad i dem, og foreldrene skal merke at de ikke er alene. Vi bygger kultur for å sammen med nettverket lete etter gode løsninger for barnet og familien på kort sikt – og mer langsiktig. Når noe skjer som krever akutt hjelp, skal det barnevernstjenesten ha jobbet så godt med nettverket at det som oftest er identifisert hvem barnet allerede kjenner som kan stille opp der og da. </a:t>
            </a:r>
          </a:p>
          <a:p>
            <a:pPr marL="0" indent="0">
              <a:buNone/>
            </a:pPr>
            <a:r>
              <a:rPr lang="nb-NO" sz="1200" kern="100" dirty="0">
                <a:effectLst/>
                <a:latin typeface="+mn-lt"/>
                <a:ea typeface="Times New Roman" panose="02020603050405020304" pitchFamily="18" charset="0"/>
                <a:cs typeface="Times New Roman" panose="02020603050405020304" pitchFamily="18" charset="0"/>
              </a:rPr>
              <a:t>Dette er vanskelig, det skal ikke underslås. Det vil være mange virkelighetsoppfattelser i et nettverk, relasjoner som preger ens oppfattelse, og det vil være sterke meninger. Det må jobbes, noen ganger hardt, for å få nettverk og slekt til å trekke i samme retning – for barnets beste. Nettverksmøter, eller Familieråd når det er nødvendig, skal brukes i kartleggingen og involveringen av barnets slekt og nettverk. Barnet selv skal, når det er mulig, ha en sterk stemme inn i kartleggingsarbeidet og i den løpende prosessen med nettverket.</a:t>
            </a:r>
          </a:p>
          <a:p>
            <a:pPr marL="0" indent="0">
              <a:buNone/>
            </a:pPr>
            <a:endParaRPr lang="en-GB" sz="1200" dirty="0">
              <a:latin typeface="+mn-lt"/>
            </a:endParaRPr>
          </a:p>
          <a:p>
            <a:endParaRPr lang="en-GB" sz="1200" dirty="0">
              <a:latin typeface="+mn-lt"/>
            </a:endParaRPr>
          </a:p>
        </p:txBody>
      </p:sp>
      <p:pic>
        <p:nvPicPr>
          <p:cNvPr id="4" name="Bilde 3" descr="Et bilde som inneholder sketch, sko, tegning, kunst&#10;&#10;KI-generert innhold kan være feil.">
            <a:extLst>
              <a:ext uri="{FF2B5EF4-FFF2-40B4-BE49-F238E27FC236}">
                <a16:creationId xmlns:a16="http://schemas.microsoft.com/office/drawing/2014/main" id="{5DEDFEC7-51FB-B2E2-8097-A520FDBD832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922633" y="20636"/>
            <a:ext cx="3839633" cy="3357267"/>
          </a:xfrm>
          <a:prstGeom prst="rect">
            <a:avLst/>
          </a:prstGeom>
        </p:spPr>
      </p:pic>
      <p:pic>
        <p:nvPicPr>
          <p:cNvPr id="6" name="Bilde 5" descr="Et bilde som inneholder tegning, sketch, illustrasjon, tegnefilm&#10;&#10;KI-generert innhold kan være feil.">
            <a:extLst>
              <a:ext uri="{FF2B5EF4-FFF2-40B4-BE49-F238E27FC236}">
                <a16:creationId xmlns:a16="http://schemas.microsoft.com/office/drawing/2014/main" id="{AD1C8172-02E1-AAFD-05ED-F1E4BB1211D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205681" y="4813301"/>
            <a:ext cx="1725415" cy="1803400"/>
          </a:xfrm>
          <a:prstGeom prst="rect">
            <a:avLst/>
          </a:prstGeom>
        </p:spPr>
      </p:pic>
    </p:spTree>
    <p:extLst>
      <p:ext uri="{BB962C8B-B14F-4D97-AF65-F5344CB8AC3E}">
        <p14:creationId xmlns:p14="http://schemas.microsoft.com/office/powerpoint/2010/main" val="336104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A9B3DC-AC69-4D92-D969-029036CA6DE0}"/>
            </a:ext>
          </a:extLst>
        </p:cNvPr>
        <p:cNvGrpSpPr/>
        <p:nvPr/>
      </p:nvGrpSpPr>
      <p:grpSpPr>
        <a:xfrm>
          <a:off x="0" y="0"/>
          <a:ext cx="0" cy="0"/>
          <a:chOff x="0" y="0"/>
          <a:chExt cx="0" cy="0"/>
        </a:xfrm>
      </p:grpSpPr>
      <p:sp>
        <p:nvSpPr>
          <p:cNvPr id="2" name="Plassholder for bilde 1">
            <a:extLst>
              <a:ext uri="{FF2B5EF4-FFF2-40B4-BE49-F238E27FC236}">
                <a16:creationId xmlns:a16="http://schemas.microsoft.com/office/drawing/2014/main" id="{B3793CD7-4072-C9E8-F397-BC5513125254}"/>
              </a:ext>
            </a:extLst>
          </p:cNvPr>
          <p:cNvSpPr>
            <a:spLocks noGrp="1"/>
          </p:cNvSpPr>
          <p:nvPr>
            <p:ph type="pic" sz="quarter" idx="10"/>
          </p:nvPr>
        </p:nvSpPr>
        <p:spPr>
          <a:xfrm>
            <a:off x="0" y="20636"/>
            <a:ext cx="3473450" cy="6816728"/>
          </a:xfrm>
        </p:spPr>
        <p:txBody>
          <a:bodyPr/>
          <a:lstStyle/>
          <a:p>
            <a:endParaRPr lang="nb-NO" dirty="0"/>
          </a:p>
          <a:p>
            <a:endParaRPr lang="nb-NO" dirty="0"/>
          </a:p>
          <a:p>
            <a:pPr marL="0" indent="0">
              <a:buNone/>
            </a:pPr>
            <a:endParaRPr lang="nb-NO" dirty="0"/>
          </a:p>
          <a:p>
            <a:pPr marL="0" indent="0">
              <a:buNone/>
            </a:pPr>
            <a:r>
              <a:rPr lang="nb-NO" b="1" dirty="0"/>
              <a:t>        </a:t>
            </a:r>
          </a:p>
        </p:txBody>
      </p:sp>
      <p:sp>
        <p:nvSpPr>
          <p:cNvPr id="10" name="Tittel 2">
            <a:extLst>
              <a:ext uri="{FF2B5EF4-FFF2-40B4-BE49-F238E27FC236}">
                <a16:creationId xmlns:a16="http://schemas.microsoft.com/office/drawing/2014/main" id="{ACA7BD6D-6D63-4447-9930-9EE7E6DD18FD}"/>
              </a:ext>
            </a:extLst>
          </p:cNvPr>
          <p:cNvSpPr txBox="1">
            <a:spLocks/>
          </p:cNvSpPr>
          <p:nvPr/>
        </p:nvSpPr>
        <p:spPr>
          <a:xfrm>
            <a:off x="3568749" y="1273134"/>
            <a:ext cx="7728959" cy="716532"/>
          </a:xfrm>
          <a:prstGeom prst="rect">
            <a:avLst/>
          </a:prstGeom>
        </p:spPr>
        <p:txBody>
          <a:bodyPr vert="horz" lIns="91440" tIns="45720" rIns="91440" bIns="45720" rtlCol="0" anchor="ctr">
            <a:normAutofit/>
          </a:bodyPr>
          <a:lstStyle>
            <a:lvl1pPr defTabSz="914400">
              <a:lnSpc>
                <a:spcPct val="90000"/>
              </a:lnSpc>
              <a:spcBef>
                <a:spcPct val="0"/>
              </a:spcBef>
              <a:buNone/>
              <a:defRPr sz="4400" b="1">
                <a:latin typeface="+mj-lt"/>
                <a:ea typeface="+mj-ea"/>
                <a:cs typeface="+mj-cs"/>
              </a:defRPr>
            </a:lvl1pPr>
          </a:lstStyle>
          <a:p>
            <a:pPr>
              <a:spcAft>
                <a:spcPts val="600"/>
              </a:spcAft>
            </a:pPr>
            <a:r>
              <a:rPr lang="nb-NO" sz="1800" b="1" kern="100" dirty="0">
                <a:solidFill>
                  <a:srgbClr val="00B0F0"/>
                </a:solidFill>
                <a:effectLst/>
                <a:ea typeface="Times New Roman" panose="02020603050405020304" pitchFamily="18" charset="0"/>
                <a:cs typeface="Times New Roman" panose="02020603050405020304" pitchFamily="18" charset="0"/>
              </a:rPr>
              <a:t>Hvordan løser vi akuttsituasjoner?</a:t>
            </a:r>
            <a:endParaRPr lang="nb-NO" sz="1800" kern="100" dirty="0">
              <a:effectLst/>
              <a:ea typeface="Times New Roman" panose="02020603050405020304" pitchFamily="18" charset="0"/>
              <a:cs typeface="Times New Roman" panose="02020603050405020304" pitchFamily="18" charset="0"/>
            </a:endParaRPr>
          </a:p>
        </p:txBody>
      </p:sp>
      <p:sp>
        <p:nvSpPr>
          <p:cNvPr id="11" name="Plassholder for tekst 3">
            <a:extLst>
              <a:ext uri="{FF2B5EF4-FFF2-40B4-BE49-F238E27FC236}">
                <a16:creationId xmlns:a16="http://schemas.microsoft.com/office/drawing/2014/main" id="{8802F207-F8E1-896A-9B76-97F558E6CE54}"/>
              </a:ext>
            </a:extLst>
          </p:cNvPr>
          <p:cNvSpPr txBox="1">
            <a:spLocks/>
          </p:cNvSpPr>
          <p:nvPr/>
        </p:nvSpPr>
        <p:spPr>
          <a:xfrm>
            <a:off x="3568749" y="1989667"/>
            <a:ext cx="8081383" cy="4334934"/>
          </a:xfrm>
          <a:prstGeom prst="rect">
            <a:avLst/>
          </a:prstGeom>
        </p:spPr>
        <p:txBody>
          <a:bodyPr>
            <a:normAutofit/>
          </a:bodyPr>
          <a:lstStyle>
            <a:lvl1pPr marL="228600" indent="-228600" algn="l" defTabSz="914400" rtl="0" eaLnBrk="1" latinLnBrk="0" hangingPunct="1">
              <a:lnSpc>
                <a:spcPct val="100000"/>
              </a:lnSpc>
              <a:spcBef>
                <a:spcPts val="1200"/>
              </a:spcBef>
              <a:buClr>
                <a:schemeClr val="accent1"/>
              </a:buClr>
              <a:buSzPct val="120000"/>
              <a:buFont typeface="System Font Regular"/>
              <a:buChar char="⎼"/>
              <a:defRPr sz="1600" b="0" i="0" kern="1200">
                <a:solidFill>
                  <a:schemeClr val="tx1"/>
                </a:solidFill>
                <a:latin typeface="Aktiv Grotesk" panose="020B0504020202020204" pitchFamily="34" charset="0"/>
                <a:ea typeface="Aktiv Grotesk" panose="020B0504020202020204" pitchFamily="34" charset="0"/>
                <a:cs typeface="Aktiv Grotesk" panose="020B0504020202020204" pitchFamily="34" charset="0"/>
              </a:defRPr>
            </a:lvl1pPr>
            <a:lvl2pPr marL="685800" indent="-228600" algn="l" defTabSz="914400" rtl="0" eaLnBrk="1" latinLnBrk="0" hangingPunct="1">
              <a:lnSpc>
                <a:spcPct val="100000"/>
              </a:lnSpc>
              <a:spcBef>
                <a:spcPts val="1200"/>
              </a:spcBef>
              <a:buClr>
                <a:schemeClr val="accent1"/>
              </a:buClr>
              <a:buSzPct val="120000"/>
              <a:buFont typeface="System Font Regular"/>
              <a:buChar char="⎼"/>
              <a:defRPr sz="1400" b="0" i="0" kern="1200">
                <a:solidFill>
                  <a:schemeClr val="tx1"/>
                </a:solidFill>
                <a:latin typeface="Aktiv Grotesk" panose="020B0504020202020204" pitchFamily="34" charset="0"/>
                <a:ea typeface="Aktiv Grotesk" panose="020B0504020202020204" pitchFamily="34" charset="0"/>
                <a:cs typeface="Aktiv Grotesk" panose="020B0504020202020204" pitchFamily="34" charset="0"/>
              </a:defRPr>
            </a:lvl2pPr>
            <a:lvl3pPr marL="1143000" indent="-228600" algn="l" defTabSz="914400" rtl="0" eaLnBrk="1" latinLnBrk="0" hangingPunct="1">
              <a:lnSpc>
                <a:spcPct val="100000"/>
              </a:lnSpc>
              <a:spcBef>
                <a:spcPts val="1200"/>
              </a:spcBef>
              <a:buClr>
                <a:srgbClr val="BAE3F9"/>
              </a:buClr>
              <a:buSzPct val="120000"/>
              <a:buFont typeface="System Font Regular"/>
              <a:buChar char="⎼"/>
              <a:defRPr sz="1400" b="0" i="0" kern="1200">
                <a:solidFill>
                  <a:schemeClr val="tx1"/>
                </a:solidFill>
                <a:latin typeface="Aktiv Grotesk" panose="020B0504020202020204" pitchFamily="34" charset="0"/>
                <a:ea typeface="Aktiv Grotesk" panose="020B0504020202020204" pitchFamily="34" charset="0"/>
                <a:cs typeface="Aktiv Grotesk" panose="020B0504020202020204" pitchFamily="34" charset="0"/>
              </a:defRPr>
            </a:lvl3pPr>
            <a:lvl4pPr marL="1600200" indent="-228600" algn="l" defTabSz="914400" rtl="0" eaLnBrk="1" latinLnBrk="0" hangingPunct="1">
              <a:lnSpc>
                <a:spcPct val="100000"/>
              </a:lnSpc>
              <a:spcBef>
                <a:spcPts val="1200"/>
              </a:spcBef>
              <a:buClr>
                <a:srgbClr val="BAE3F9"/>
              </a:buClr>
              <a:buSzPct val="120000"/>
              <a:buFont typeface="System Font Regular"/>
              <a:buChar char="⎼"/>
              <a:defRPr sz="1400" b="0" i="0" kern="1200">
                <a:solidFill>
                  <a:schemeClr val="tx1"/>
                </a:solidFill>
                <a:latin typeface="Aktiv Grotesk" panose="020B0504020202020204" pitchFamily="34" charset="0"/>
                <a:ea typeface="Aktiv Grotesk" panose="020B0504020202020204" pitchFamily="34" charset="0"/>
                <a:cs typeface="Aktiv Grotesk" panose="020B0504020202020204" pitchFamily="34" charset="0"/>
              </a:defRPr>
            </a:lvl4pPr>
            <a:lvl5pPr marL="2057400" indent="-228600" algn="l" defTabSz="914400" rtl="0" eaLnBrk="1" latinLnBrk="0" hangingPunct="1">
              <a:lnSpc>
                <a:spcPct val="100000"/>
              </a:lnSpc>
              <a:spcBef>
                <a:spcPts val="1200"/>
              </a:spcBef>
              <a:buClr>
                <a:schemeClr val="accent2">
                  <a:lumMod val="40000"/>
                  <a:lumOff val="60000"/>
                </a:schemeClr>
              </a:buClr>
              <a:buSzPct val="120000"/>
              <a:buFont typeface="System Font Regular"/>
              <a:buChar char="⎼"/>
              <a:defRPr sz="1400" b="0" i="0" kern="1200">
                <a:solidFill>
                  <a:schemeClr val="tx1"/>
                </a:solidFill>
                <a:latin typeface="Aktiv Grotesk" panose="020B0504020202020204" pitchFamily="34" charset="0"/>
                <a:ea typeface="Aktiv Grotesk" panose="020B0504020202020204" pitchFamily="34" charset="0"/>
                <a:cs typeface="Aktiv Grotesk" panose="020B05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kern="100" dirty="0">
                <a:effectLst/>
                <a:latin typeface="+mn-lt"/>
                <a:ea typeface="Times New Roman" panose="02020603050405020304" pitchFamily="18" charset="0"/>
                <a:cs typeface="Times New Roman" panose="02020603050405020304" pitchFamily="18" charset="0"/>
              </a:rPr>
              <a:t>Akuttsituasjoner for barna skal løses umiddelbart, og på en måte som oppleves minst mulig traumatisk for barnet. </a:t>
            </a:r>
          </a:p>
          <a:p>
            <a:pPr marL="0" indent="0">
              <a:buNone/>
            </a:pPr>
            <a:r>
              <a:rPr lang="nb-NO" sz="1200" kern="100" dirty="0">
                <a:effectLst/>
                <a:latin typeface="+mn-lt"/>
                <a:ea typeface="Times New Roman" panose="02020603050405020304" pitchFamily="18" charset="0"/>
                <a:cs typeface="Times New Roman" panose="02020603050405020304" pitchFamily="18" charset="0"/>
              </a:rPr>
              <a:t>For folk flest har et forhold til barnevern som er «akutt», som har et dypt alvor i seg, og som i noen fall handler om at foreldre blir fratatt omsorgen for sine barn. De fleste vil også tenke at barnevernet et særdeles viktig for barna som ikke har foreldre som evner å ta seg godt nok av dem. Heldigvis er de aller fleste på vårt lag, og forstår alvoret.</a:t>
            </a:r>
          </a:p>
          <a:p>
            <a:pPr marL="0" indent="0">
              <a:buNone/>
            </a:pPr>
            <a:r>
              <a:rPr lang="nb-NO" sz="1200" kern="100" dirty="0">
                <a:effectLst/>
                <a:latin typeface="+mn-lt"/>
                <a:ea typeface="Times New Roman" panose="02020603050405020304" pitchFamily="18" charset="0"/>
                <a:cs typeface="Times New Roman" panose="02020603050405020304" pitchFamily="18" charset="0"/>
              </a:rPr>
              <a:t>For oss i tjenestene handler «akutt» om de situasjonene der vi må handle raskt, der barnet må flyttes fra foreldre, der det er konflikt med fosterhjem, eller andre situasjoner som krever umiddelbar handling. Dessverre er det altfor ofte slik at vi ikke er skodd for umiddelbar handling; vi har ikke en god løsning klar når situasjonen oppstår, og ender med å enten ikke kunne gjøre noe i tide, eller å måtte velge det som egentlig er en annen dårlig løsning. Dette er krevende, selvfølgelig. Det er ofte dyrt, og forutsetter at man er forberedt på situasjoner som kanskje ikke skjer. Men, tar vi opplevelsene til barnet med i regnestykket, traumene de opplever, angsten de utvikler, den manglende tilliten de naturlig får, da </a:t>
            </a:r>
            <a:r>
              <a:rPr lang="nb-NO" sz="1200" i="1" kern="100" dirty="0">
                <a:effectLst/>
                <a:latin typeface="+mn-lt"/>
                <a:ea typeface="Times New Roman" panose="02020603050405020304" pitchFamily="18" charset="0"/>
                <a:cs typeface="Times New Roman" panose="02020603050405020304" pitchFamily="18" charset="0"/>
              </a:rPr>
              <a:t>er</a:t>
            </a:r>
            <a:r>
              <a:rPr lang="nb-NO" sz="1200" kern="100" dirty="0">
                <a:effectLst/>
                <a:latin typeface="+mn-lt"/>
                <a:ea typeface="Times New Roman" panose="02020603050405020304" pitchFamily="18" charset="0"/>
                <a:cs typeface="Times New Roman" panose="02020603050405020304" pitchFamily="18" charset="0"/>
              </a:rPr>
              <a:t> det lønnsomt på alle måter å ha gode </a:t>
            </a:r>
            <a:r>
              <a:rPr lang="nb-NO" sz="1200" kern="100" dirty="0">
                <a:solidFill>
                  <a:srgbClr val="00B0F0"/>
                </a:solidFill>
                <a:effectLst/>
                <a:latin typeface="+mn-lt"/>
                <a:ea typeface="Times New Roman" panose="02020603050405020304" pitchFamily="18" charset="0"/>
                <a:cs typeface="Times New Roman" panose="02020603050405020304" pitchFamily="18" charset="0"/>
              </a:rPr>
              <a:t>løsninger i bakhånd </a:t>
            </a:r>
            <a:r>
              <a:rPr lang="nb-NO" sz="1200" kern="100" dirty="0">
                <a:effectLst/>
                <a:latin typeface="+mn-lt"/>
                <a:ea typeface="Times New Roman" panose="02020603050405020304" pitchFamily="18" charset="0"/>
                <a:cs typeface="Times New Roman" panose="02020603050405020304" pitchFamily="18" charset="0"/>
              </a:rPr>
              <a:t>til når det akutte kreves.</a:t>
            </a:r>
          </a:p>
          <a:p>
            <a:pPr marL="0" indent="0">
              <a:buNone/>
            </a:pPr>
            <a:r>
              <a:rPr lang="nb-NO" sz="1200" kern="100" dirty="0">
                <a:effectLst/>
                <a:latin typeface="+mn-lt"/>
                <a:ea typeface="Times New Roman" panose="02020603050405020304" pitchFamily="18" charset="0"/>
                <a:cs typeface="Times New Roman" panose="02020603050405020304" pitchFamily="18" charset="0"/>
              </a:rPr>
              <a:t>Akuttsituasjoner løses best lenge før den akutte situasjonen oppstår. Ved at onkler og bestemødre, lærer og idrettsleder, eller andre i barnets nettverk er engasjert og kan stille opp umiddelbart når situasjonen krever det. Og ved at kommunen har et eller flere faste beredskapshjem stående, klar når situasjonen oppstår. Det skal også vurderes om beredskapshjemmene kan ha flere roller og ha andre oppgaver i barnevernstjenesten.</a:t>
            </a:r>
          </a:p>
          <a:p>
            <a:pPr marL="0" indent="0">
              <a:buNone/>
            </a:pPr>
            <a:endParaRPr lang="en-GB" sz="1200" dirty="0">
              <a:latin typeface="+mn-lt"/>
            </a:endParaRPr>
          </a:p>
          <a:p>
            <a:endParaRPr lang="en-GB" sz="1200" dirty="0">
              <a:latin typeface="+mn-lt"/>
            </a:endParaRPr>
          </a:p>
        </p:txBody>
      </p:sp>
      <p:pic>
        <p:nvPicPr>
          <p:cNvPr id="4" name="Bilde 3" descr="Et bilde som inneholder sketch, tegning, illustrasjon, tegnefilm&#10;&#10;KI-generert innhold kan være feil.">
            <a:extLst>
              <a:ext uri="{FF2B5EF4-FFF2-40B4-BE49-F238E27FC236}">
                <a16:creationId xmlns:a16="http://schemas.microsoft.com/office/drawing/2014/main" id="{611DBD2F-54C0-08FD-9F8F-9B2BEFFD7FA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72822" y="800101"/>
            <a:ext cx="4495800" cy="5524500"/>
          </a:xfrm>
          <a:prstGeom prst="rect">
            <a:avLst/>
          </a:prstGeom>
        </p:spPr>
      </p:pic>
    </p:spTree>
    <p:extLst>
      <p:ext uri="{BB962C8B-B14F-4D97-AF65-F5344CB8AC3E}">
        <p14:creationId xmlns:p14="http://schemas.microsoft.com/office/powerpoint/2010/main" val="2489114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DC5815-5066-231C-8C15-15CD4D28516C}"/>
            </a:ext>
          </a:extLst>
        </p:cNvPr>
        <p:cNvGrpSpPr/>
        <p:nvPr/>
      </p:nvGrpSpPr>
      <p:grpSpPr>
        <a:xfrm>
          <a:off x="0" y="0"/>
          <a:ext cx="0" cy="0"/>
          <a:chOff x="0" y="0"/>
          <a:chExt cx="0" cy="0"/>
        </a:xfrm>
      </p:grpSpPr>
      <p:sp>
        <p:nvSpPr>
          <p:cNvPr id="8" name="Tittel 2">
            <a:extLst>
              <a:ext uri="{FF2B5EF4-FFF2-40B4-BE49-F238E27FC236}">
                <a16:creationId xmlns:a16="http://schemas.microsoft.com/office/drawing/2014/main" id="{FB73B917-06F6-EC26-4889-5E953BAA0057}"/>
              </a:ext>
            </a:extLst>
          </p:cNvPr>
          <p:cNvSpPr txBox="1">
            <a:spLocks/>
          </p:cNvSpPr>
          <p:nvPr/>
        </p:nvSpPr>
        <p:spPr>
          <a:xfrm>
            <a:off x="6354283" y="2170602"/>
            <a:ext cx="5198691" cy="716532"/>
          </a:xfrm>
          <a:prstGeom prst="rect">
            <a:avLst/>
          </a:prstGeom>
        </p:spPr>
        <p:txBody>
          <a:bodyPr vert="horz" lIns="91440" tIns="45720" rIns="91440" bIns="45720" rtlCol="0" anchor="ctr">
            <a:normAutofit/>
          </a:bodyPr>
          <a:lstStyle>
            <a:lvl1pPr defTabSz="914400">
              <a:lnSpc>
                <a:spcPct val="90000"/>
              </a:lnSpc>
              <a:spcBef>
                <a:spcPct val="0"/>
              </a:spcBef>
              <a:buNone/>
              <a:defRPr sz="4400" b="1">
                <a:latin typeface="+mj-lt"/>
                <a:ea typeface="+mj-ea"/>
                <a:cs typeface="+mj-cs"/>
              </a:defRPr>
            </a:lvl1pPr>
          </a:lstStyle>
          <a:p>
            <a:pPr>
              <a:spcAft>
                <a:spcPts val="600"/>
              </a:spcAft>
            </a:pPr>
            <a:r>
              <a:rPr lang="nb-NO" sz="1800" b="1" kern="100" dirty="0">
                <a:solidFill>
                  <a:srgbClr val="00B0F0"/>
                </a:solidFill>
                <a:effectLst/>
                <a:ea typeface="Times New Roman" panose="02020603050405020304" pitchFamily="18" charset="0"/>
                <a:cs typeface="Times New Roman" panose="02020603050405020304" pitchFamily="18" charset="0"/>
              </a:rPr>
              <a:t>Å ha tilstrekkelig gode rammebetingelser</a:t>
            </a:r>
            <a:endParaRPr lang="nb-NO" sz="1800" kern="100" dirty="0">
              <a:effectLst/>
              <a:ea typeface="Times New Roman" panose="02020603050405020304" pitchFamily="18" charset="0"/>
              <a:cs typeface="Times New Roman" panose="02020603050405020304" pitchFamily="18" charset="0"/>
            </a:endParaRPr>
          </a:p>
        </p:txBody>
      </p:sp>
      <p:sp>
        <p:nvSpPr>
          <p:cNvPr id="5" name="Plassholder for tekst 3">
            <a:extLst>
              <a:ext uri="{FF2B5EF4-FFF2-40B4-BE49-F238E27FC236}">
                <a16:creationId xmlns:a16="http://schemas.microsoft.com/office/drawing/2014/main" id="{0BF837E3-925D-C92A-F36D-41C9804C6098}"/>
              </a:ext>
            </a:extLst>
          </p:cNvPr>
          <p:cNvSpPr txBox="1">
            <a:spLocks/>
          </p:cNvSpPr>
          <p:nvPr/>
        </p:nvSpPr>
        <p:spPr>
          <a:xfrm>
            <a:off x="6354283" y="2937934"/>
            <a:ext cx="5435740" cy="3649134"/>
          </a:xfrm>
          <a:prstGeom prst="rect">
            <a:avLst/>
          </a:prstGeom>
        </p:spPr>
        <p:txBody>
          <a:bodyPr>
            <a:normAutofit/>
          </a:bodyPr>
          <a:lstStyle>
            <a:lvl1pPr marL="228600" indent="-228600" algn="l" defTabSz="914400" rtl="0" eaLnBrk="1" latinLnBrk="0" hangingPunct="1">
              <a:lnSpc>
                <a:spcPct val="100000"/>
              </a:lnSpc>
              <a:spcBef>
                <a:spcPts val="1200"/>
              </a:spcBef>
              <a:buClr>
                <a:schemeClr val="accent1"/>
              </a:buClr>
              <a:buSzPct val="120000"/>
              <a:buFont typeface="System Font Regular"/>
              <a:buChar char="⎼"/>
              <a:defRPr sz="1600" b="0" i="0" kern="1200">
                <a:solidFill>
                  <a:schemeClr val="tx1"/>
                </a:solidFill>
                <a:latin typeface="Aktiv Grotesk" panose="020B0504020202020204" pitchFamily="34" charset="0"/>
                <a:ea typeface="Aktiv Grotesk" panose="020B0504020202020204" pitchFamily="34" charset="0"/>
                <a:cs typeface="Aktiv Grotesk" panose="020B0504020202020204" pitchFamily="34" charset="0"/>
              </a:defRPr>
            </a:lvl1pPr>
            <a:lvl2pPr marL="685800" indent="-228600" algn="l" defTabSz="914400" rtl="0" eaLnBrk="1" latinLnBrk="0" hangingPunct="1">
              <a:lnSpc>
                <a:spcPct val="100000"/>
              </a:lnSpc>
              <a:spcBef>
                <a:spcPts val="1200"/>
              </a:spcBef>
              <a:buClr>
                <a:schemeClr val="accent1"/>
              </a:buClr>
              <a:buSzPct val="120000"/>
              <a:buFont typeface="System Font Regular"/>
              <a:buChar char="⎼"/>
              <a:defRPr sz="1400" b="0" i="0" kern="1200">
                <a:solidFill>
                  <a:schemeClr val="tx1"/>
                </a:solidFill>
                <a:latin typeface="Aktiv Grotesk" panose="020B0504020202020204" pitchFamily="34" charset="0"/>
                <a:ea typeface="Aktiv Grotesk" panose="020B0504020202020204" pitchFamily="34" charset="0"/>
                <a:cs typeface="Aktiv Grotesk" panose="020B0504020202020204" pitchFamily="34" charset="0"/>
              </a:defRPr>
            </a:lvl2pPr>
            <a:lvl3pPr marL="1143000" indent="-228600" algn="l" defTabSz="914400" rtl="0" eaLnBrk="1" latinLnBrk="0" hangingPunct="1">
              <a:lnSpc>
                <a:spcPct val="100000"/>
              </a:lnSpc>
              <a:spcBef>
                <a:spcPts val="1200"/>
              </a:spcBef>
              <a:buClr>
                <a:srgbClr val="BAE3F9"/>
              </a:buClr>
              <a:buSzPct val="120000"/>
              <a:buFont typeface="System Font Regular"/>
              <a:buChar char="⎼"/>
              <a:defRPr sz="1400" b="0" i="0" kern="1200">
                <a:solidFill>
                  <a:schemeClr val="tx1"/>
                </a:solidFill>
                <a:latin typeface="Aktiv Grotesk" panose="020B0504020202020204" pitchFamily="34" charset="0"/>
                <a:ea typeface="Aktiv Grotesk" panose="020B0504020202020204" pitchFamily="34" charset="0"/>
                <a:cs typeface="Aktiv Grotesk" panose="020B0504020202020204" pitchFamily="34" charset="0"/>
              </a:defRPr>
            </a:lvl3pPr>
            <a:lvl4pPr marL="1600200" indent="-228600" algn="l" defTabSz="914400" rtl="0" eaLnBrk="1" latinLnBrk="0" hangingPunct="1">
              <a:lnSpc>
                <a:spcPct val="100000"/>
              </a:lnSpc>
              <a:spcBef>
                <a:spcPts val="1200"/>
              </a:spcBef>
              <a:buClr>
                <a:srgbClr val="BAE3F9"/>
              </a:buClr>
              <a:buSzPct val="120000"/>
              <a:buFont typeface="System Font Regular"/>
              <a:buChar char="⎼"/>
              <a:defRPr sz="1400" b="0" i="0" kern="1200">
                <a:solidFill>
                  <a:schemeClr val="tx1"/>
                </a:solidFill>
                <a:latin typeface="Aktiv Grotesk" panose="020B0504020202020204" pitchFamily="34" charset="0"/>
                <a:ea typeface="Aktiv Grotesk" panose="020B0504020202020204" pitchFamily="34" charset="0"/>
                <a:cs typeface="Aktiv Grotesk" panose="020B0504020202020204" pitchFamily="34" charset="0"/>
              </a:defRPr>
            </a:lvl4pPr>
            <a:lvl5pPr marL="2057400" indent="-228600" algn="l" defTabSz="914400" rtl="0" eaLnBrk="1" latinLnBrk="0" hangingPunct="1">
              <a:lnSpc>
                <a:spcPct val="100000"/>
              </a:lnSpc>
              <a:spcBef>
                <a:spcPts val="1200"/>
              </a:spcBef>
              <a:buClr>
                <a:schemeClr val="accent2">
                  <a:lumMod val="40000"/>
                  <a:lumOff val="60000"/>
                </a:schemeClr>
              </a:buClr>
              <a:buSzPct val="120000"/>
              <a:buFont typeface="System Font Regular"/>
              <a:buChar char="⎼"/>
              <a:defRPr sz="1400" b="0" i="0" kern="1200">
                <a:solidFill>
                  <a:schemeClr val="tx1"/>
                </a:solidFill>
                <a:latin typeface="Aktiv Grotesk" panose="020B0504020202020204" pitchFamily="34" charset="0"/>
                <a:ea typeface="Aktiv Grotesk" panose="020B0504020202020204" pitchFamily="34" charset="0"/>
                <a:cs typeface="Aktiv Grotesk" panose="020B05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kern="100" dirty="0">
                <a:effectLst/>
                <a:latin typeface="+mn-lt"/>
                <a:ea typeface="Times New Roman" panose="02020603050405020304" pitchFamily="18" charset="0"/>
                <a:cs typeface="Times New Roman" panose="02020603050405020304" pitchFamily="18" charset="0"/>
              </a:rPr>
              <a:t>Kommunens fosterhjem skal ha konkurransedyktige ordninger. Fellesskap, faglighet og oppfølging er viktig, og tilgjengelighet til tjenestene likeså. Og selvsagt er også lønn og sosiale ytelser viktig, og må være på et akseptabelt nivå. Regjeringen har også foreslått at frikjøpte fosterhjem får kompensasjon for manglende opptjening av pensjonspoeng. I tillegg er refusjon av utlegg en viktig faktor, som reguleres i avtalen mellom barnevernstjenesten og fosterhjemmet. </a:t>
            </a:r>
          </a:p>
          <a:p>
            <a:pPr marL="0" indent="0">
              <a:buNone/>
            </a:pPr>
            <a:endParaRPr lang="en-GB" sz="1200" dirty="0">
              <a:latin typeface="+mn-lt"/>
            </a:endParaRPr>
          </a:p>
          <a:p>
            <a:endParaRPr lang="en-GB" sz="1200" dirty="0">
              <a:latin typeface="+mn-lt"/>
            </a:endParaRPr>
          </a:p>
        </p:txBody>
      </p:sp>
      <p:sp>
        <p:nvSpPr>
          <p:cNvPr id="2" name="Plassholder for bilde 1">
            <a:extLst>
              <a:ext uri="{FF2B5EF4-FFF2-40B4-BE49-F238E27FC236}">
                <a16:creationId xmlns:a16="http://schemas.microsoft.com/office/drawing/2014/main" id="{DC495E09-D3EF-CFE9-2C77-F640D613C266}"/>
              </a:ext>
            </a:extLst>
          </p:cNvPr>
          <p:cNvSpPr>
            <a:spLocks noGrp="1"/>
          </p:cNvSpPr>
          <p:nvPr>
            <p:ph type="pic" sz="quarter" idx="10"/>
          </p:nvPr>
        </p:nvSpPr>
        <p:spPr>
          <a:xfrm>
            <a:off x="0" y="20636"/>
            <a:ext cx="6096000" cy="6816728"/>
          </a:xfrm>
        </p:spPr>
        <p:txBody>
          <a:bodyPr/>
          <a:lstStyle/>
          <a:p>
            <a:endParaRPr lang="nb-NO" dirty="0"/>
          </a:p>
          <a:p>
            <a:endParaRPr lang="nb-NO" dirty="0"/>
          </a:p>
          <a:p>
            <a:pPr marL="0" indent="0">
              <a:buNone/>
            </a:pPr>
            <a:endParaRPr lang="nb-NO" dirty="0"/>
          </a:p>
          <a:p>
            <a:pPr marL="0" indent="0">
              <a:buNone/>
            </a:pPr>
            <a:r>
              <a:rPr lang="nb-NO" b="1" dirty="0"/>
              <a:t>        </a:t>
            </a:r>
          </a:p>
        </p:txBody>
      </p:sp>
      <p:pic>
        <p:nvPicPr>
          <p:cNvPr id="4" name="Bilde 3" descr="Et bilde som inneholder sylinder, stillebensfotografi, lighter, sort og hvit&#10;&#10;KI-generert innhold kan være feil.">
            <a:extLst>
              <a:ext uri="{FF2B5EF4-FFF2-40B4-BE49-F238E27FC236}">
                <a16:creationId xmlns:a16="http://schemas.microsoft.com/office/drawing/2014/main" id="{F1229D2F-B8E8-6F25-910E-822C5E59AF0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369925" y="1790701"/>
            <a:ext cx="3695700" cy="2971800"/>
          </a:xfrm>
          <a:prstGeom prst="rect">
            <a:avLst/>
          </a:prstGeom>
        </p:spPr>
      </p:pic>
      <p:pic>
        <p:nvPicPr>
          <p:cNvPr id="7" name="Bilde 6" descr="Et bilde som inneholder sort, sort og hvit, monokrom&#10;&#10;KI-generert innhold kan være feil.">
            <a:extLst>
              <a:ext uri="{FF2B5EF4-FFF2-40B4-BE49-F238E27FC236}">
                <a16:creationId xmlns:a16="http://schemas.microsoft.com/office/drawing/2014/main" id="{5347F852-D45C-FB13-8DD8-FB8342E23C2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611647" y="4359170"/>
            <a:ext cx="2210428" cy="2122552"/>
          </a:xfrm>
          <a:prstGeom prst="rect">
            <a:avLst/>
          </a:prstGeom>
        </p:spPr>
      </p:pic>
      <p:pic>
        <p:nvPicPr>
          <p:cNvPr id="10" name="Bilde 9" descr="Et bilde som inneholder sketch, tegning, clip art, illustrasjon&#10;&#10;KI-generert innhold kan være feil.">
            <a:extLst>
              <a:ext uri="{FF2B5EF4-FFF2-40B4-BE49-F238E27FC236}">
                <a16:creationId xmlns:a16="http://schemas.microsoft.com/office/drawing/2014/main" id="{01DF59A1-0A08-2F0A-4E94-7F518A12BF01}"/>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577283" y="4762501"/>
            <a:ext cx="997961" cy="1539840"/>
          </a:xfrm>
          <a:prstGeom prst="rect">
            <a:avLst/>
          </a:prstGeom>
        </p:spPr>
      </p:pic>
    </p:spTree>
    <p:extLst>
      <p:ext uri="{BB962C8B-B14F-4D97-AF65-F5344CB8AC3E}">
        <p14:creationId xmlns:p14="http://schemas.microsoft.com/office/powerpoint/2010/main" val="13079181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822B51-E66D-F6C7-D632-8CC6CC4D2DE6}"/>
            </a:ext>
          </a:extLst>
        </p:cNvPr>
        <p:cNvGrpSpPr/>
        <p:nvPr/>
      </p:nvGrpSpPr>
      <p:grpSpPr>
        <a:xfrm>
          <a:off x="0" y="0"/>
          <a:ext cx="0" cy="0"/>
          <a:chOff x="0" y="0"/>
          <a:chExt cx="0" cy="0"/>
        </a:xfrm>
      </p:grpSpPr>
      <p:sp>
        <p:nvSpPr>
          <p:cNvPr id="2" name="Plassholder for bilde 1">
            <a:extLst>
              <a:ext uri="{FF2B5EF4-FFF2-40B4-BE49-F238E27FC236}">
                <a16:creationId xmlns:a16="http://schemas.microsoft.com/office/drawing/2014/main" id="{FA9F4093-B9FF-D1F8-09C8-7333ADBE3E27}"/>
              </a:ext>
            </a:extLst>
          </p:cNvPr>
          <p:cNvSpPr>
            <a:spLocks noGrp="1"/>
          </p:cNvSpPr>
          <p:nvPr>
            <p:ph type="pic" sz="quarter" idx="10"/>
          </p:nvPr>
        </p:nvSpPr>
        <p:spPr>
          <a:xfrm>
            <a:off x="0" y="20636"/>
            <a:ext cx="3473450" cy="6816728"/>
          </a:xfrm>
        </p:spPr>
        <p:txBody>
          <a:bodyPr/>
          <a:lstStyle/>
          <a:p>
            <a:endParaRPr lang="nb-NO" dirty="0"/>
          </a:p>
          <a:p>
            <a:endParaRPr lang="nb-NO" dirty="0"/>
          </a:p>
          <a:p>
            <a:pPr marL="0" indent="0">
              <a:buNone/>
            </a:pPr>
            <a:endParaRPr lang="nb-NO" dirty="0"/>
          </a:p>
          <a:p>
            <a:pPr marL="0" indent="0">
              <a:buNone/>
            </a:pPr>
            <a:r>
              <a:rPr lang="nb-NO" b="1" dirty="0"/>
              <a:t>        </a:t>
            </a:r>
          </a:p>
        </p:txBody>
      </p:sp>
      <p:sp>
        <p:nvSpPr>
          <p:cNvPr id="10" name="Tittel 2">
            <a:extLst>
              <a:ext uri="{FF2B5EF4-FFF2-40B4-BE49-F238E27FC236}">
                <a16:creationId xmlns:a16="http://schemas.microsoft.com/office/drawing/2014/main" id="{787B1430-EF94-DAFE-EB3D-0369F8B6D55A}"/>
              </a:ext>
            </a:extLst>
          </p:cNvPr>
          <p:cNvSpPr txBox="1">
            <a:spLocks/>
          </p:cNvSpPr>
          <p:nvPr/>
        </p:nvSpPr>
        <p:spPr>
          <a:xfrm>
            <a:off x="3568749" y="1514967"/>
            <a:ext cx="7728959" cy="716532"/>
          </a:xfrm>
          <a:prstGeom prst="rect">
            <a:avLst/>
          </a:prstGeom>
        </p:spPr>
        <p:txBody>
          <a:bodyPr vert="horz" lIns="91440" tIns="45720" rIns="91440" bIns="45720" rtlCol="0" anchor="ctr">
            <a:normAutofit/>
          </a:bodyPr>
          <a:lstStyle>
            <a:lvl1pPr defTabSz="914400">
              <a:lnSpc>
                <a:spcPct val="90000"/>
              </a:lnSpc>
              <a:spcBef>
                <a:spcPct val="0"/>
              </a:spcBef>
              <a:buNone/>
              <a:defRPr sz="4400" b="1">
                <a:latin typeface="+mj-lt"/>
                <a:ea typeface="+mj-ea"/>
                <a:cs typeface="+mj-cs"/>
              </a:defRPr>
            </a:lvl1pPr>
          </a:lstStyle>
          <a:p>
            <a:pPr>
              <a:spcAft>
                <a:spcPts val="600"/>
              </a:spcAft>
            </a:pPr>
            <a:r>
              <a:rPr lang="nb-NO" sz="1800" b="1" kern="100" dirty="0">
                <a:solidFill>
                  <a:srgbClr val="00B0F0"/>
                </a:solidFill>
                <a:effectLst/>
                <a:ea typeface="Times New Roman" panose="02020603050405020304" pitchFamily="18" charset="0"/>
                <a:cs typeface="Times New Roman" panose="02020603050405020304" pitchFamily="18" charset="0"/>
              </a:rPr>
              <a:t>Mobilisere lokalsamfunnet</a:t>
            </a:r>
            <a:endParaRPr lang="nb-NO" sz="1800" kern="100" dirty="0">
              <a:effectLst/>
              <a:ea typeface="Times New Roman" panose="02020603050405020304" pitchFamily="18" charset="0"/>
              <a:cs typeface="Times New Roman" panose="02020603050405020304" pitchFamily="18" charset="0"/>
            </a:endParaRPr>
          </a:p>
        </p:txBody>
      </p:sp>
      <p:sp>
        <p:nvSpPr>
          <p:cNvPr id="11" name="Plassholder for tekst 3">
            <a:extLst>
              <a:ext uri="{FF2B5EF4-FFF2-40B4-BE49-F238E27FC236}">
                <a16:creationId xmlns:a16="http://schemas.microsoft.com/office/drawing/2014/main" id="{58C3C0E8-884E-8844-9FA9-0DB3B728B39B}"/>
              </a:ext>
            </a:extLst>
          </p:cNvPr>
          <p:cNvSpPr txBox="1">
            <a:spLocks/>
          </p:cNvSpPr>
          <p:nvPr/>
        </p:nvSpPr>
        <p:spPr>
          <a:xfrm>
            <a:off x="3568749" y="2231499"/>
            <a:ext cx="8081383" cy="3725333"/>
          </a:xfrm>
          <a:prstGeom prst="rect">
            <a:avLst/>
          </a:prstGeom>
        </p:spPr>
        <p:txBody>
          <a:bodyPr>
            <a:normAutofit/>
          </a:bodyPr>
          <a:lstStyle>
            <a:lvl1pPr marL="228600" indent="-228600" algn="l" defTabSz="914400" rtl="0" eaLnBrk="1" latinLnBrk="0" hangingPunct="1">
              <a:lnSpc>
                <a:spcPct val="100000"/>
              </a:lnSpc>
              <a:spcBef>
                <a:spcPts val="1200"/>
              </a:spcBef>
              <a:buClr>
                <a:schemeClr val="accent1"/>
              </a:buClr>
              <a:buSzPct val="120000"/>
              <a:buFont typeface="System Font Regular"/>
              <a:buChar char="⎼"/>
              <a:defRPr sz="1600" b="0" i="0" kern="1200">
                <a:solidFill>
                  <a:schemeClr val="tx1"/>
                </a:solidFill>
                <a:latin typeface="Aktiv Grotesk" panose="020B0504020202020204" pitchFamily="34" charset="0"/>
                <a:ea typeface="Aktiv Grotesk" panose="020B0504020202020204" pitchFamily="34" charset="0"/>
                <a:cs typeface="Aktiv Grotesk" panose="020B0504020202020204" pitchFamily="34" charset="0"/>
              </a:defRPr>
            </a:lvl1pPr>
            <a:lvl2pPr marL="685800" indent="-228600" algn="l" defTabSz="914400" rtl="0" eaLnBrk="1" latinLnBrk="0" hangingPunct="1">
              <a:lnSpc>
                <a:spcPct val="100000"/>
              </a:lnSpc>
              <a:spcBef>
                <a:spcPts val="1200"/>
              </a:spcBef>
              <a:buClr>
                <a:schemeClr val="accent1"/>
              </a:buClr>
              <a:buSzPct val="120000"/>
              <a:buFont typeface="System Font Regular"/>
              <a:buChar char="⎼"/>
              <a:defRPr sz="1400" b="0" i="0" kern="1200">
                <a:solidFill>
                  <a:schemeClr val="tx1"/>
                </a:solidFill>
                <a:latin typeface="Aktiv Grotesk" panose="020B0504020202020204" pitchFamily="34" charset="0"/>
                <a:ea typeface="Aktiv Grotesk" panose="020B0504020202020204" pitchFamily="34" charset="0"/>
                <a:cs typeface="Aktiv Grotesk" panose="020B0504020202020204" pitchFamily="34" charset="0"/>
              </a:defRPr>
            </a:lvl2pPr>
            <a:lvl3pPr marL="1143000" indent="-228600" algn="l" defTabSz="914400" rtl="0" eaLnBrk="1" latinLnBrk="0" hangingPunct="1">
              <a:lnSpc>
                <a:spcPct val="100000"/>
              </a:lnSpc>
              <a:spcBef>
                <a:spcPts val="1200"/>
              </a:spcBef>
              <a:buClr>
                <a:srgbClr val="BAE3F9"/>
              </a:buClr>
              <a:buSzPct val="120000"/>
              <a:buFont typeface="System Font Regular"/>
              <a:buChar char="⎼"/>
              <a:defRPr sz="1400" b="0" i="0" kern="1200">
                <a:solidFill>
                  <a:schemeClr val="tx1"/>
                </a:solidFill>
                <a:latin typeface="Aktiv Grotesk" panose="020B0504020202020204" pitchFamily="34" charset="0"/>
                <a:ea typeface="Aktiv Grotesk" panose="020B0504020202020204" pitchFamily="34" charset="0"/>
                <a:cs typeface="Aktiv Grotesk" panose="020B0504020202020204" pitchFamily="34" charset="0"/>
              </a:defRPr>
            </a:lvl3pPr>
            <a:lvl4pPr marL="1600200" indent="-228600" algn="l" defTabSz="914400" rtl="0" eaLnBrk="1" latinLnBrk="0" hangingPunct="1">
              <a:lnSpc>
                <a:spcPct val="100000"/>
              </a:lnSpc>
              <a:spcBef>
                <a:spcPts val="1200"/>
              </a:spcBef>
              <a:buClr>
                <a:srgbClr val="BAE3F9"/>
              </a:buClr>
              <a:buSzPct val="120000"/>
              <a:buFont typeface="System Font Regular"/>
              <a:buChar char="⎼"/>
              <a:defRPr sz="1400" b="0" i="0" kern="1200">
                <a:solidFill>
                  <a:schemeClr val="tx1"/>
                </a:solidFill>
                <a:latin typeface="Aktiv Grotesk" panose="020B0504020202020204" pitchFamily="34" charset="0"/>
                <a:ea typeface="Aktiv Grotesk" panose="020B0504020202020204" pitchFamily="34" charset="0"/>
                <a:cs typeface="Aktiv Grotesk" panose="020B0504020202020204" pitchFamily="34" charset="0"/>
              </a:defRPr>
            </a:lvl4pPr>
            <a:lvl5pPr marL="2057400" indent="-228600" algn="l" defTabSz="914400" rtl="0" eaLnBrk="1" latinLnBrk="0" hangingPunct="1">
              <a:lnSpc>
                <a:spcPct val="100000"/>
              </a:lnSpc>
              <a:spcBef>
                <a:spcPts val="1200"/>
              </a:spcBef>
              <a:buClr>
                <a:schemeClr val="accent2">
                  <a:lumMod val="40000"/>
                  <a:lumOff val="60000"/>
                </a:schemeClr>
              </a:buClr>
              <a:buSzPct val="120000"/>
              <a:buFont typeface="System Font Regular"/>
              <a:buChar char="⎼"/>
              <a:defRPr sz="1400" b="0" i="0" kern="1200">
                <a:solidFill>
                  <a:schemeClr val="tx1"/>
                </a:solidFill>
                <a:latin typeface="Aktiv Grotesk" panose="020B0504020202020204" pitchFamily="34" charset="0"/>
                <a:ea typeface="Aktiv Grotesk" panose="020B0504020202020204" pitchFamily="34" charset="0"/>
                <a:cs typeface="Aktiv Grotesk" panose="020B05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r>
              <a:rPr lang="nb-NO" sz="1200" kern="100" dirty="0">
                <a:effectLst/>
                <a:latin typeface="Calibri" panose="020F0502020204030204" pitchFamily="34" charset="0"/>
                <a:ea typeface="Times New Roman" panose="02020603050405020304" pitchFamily="18" charset="0"/>
                <a:cs typeface="Times New Roman" panose="02020603050405020304" pitchFamily="18" charset="0"/>
              </a:rPr>
              <a:t>Mange må heie på barna!</a:t>
            </a:r>
          </a:p>
          <a:p>
            <a:pPr marL="0" indent="0">
              <a:buNone/>
            </a:pPr>
            <a:r>
              <a:rPr lang="nb-NO" sz="1200" kern="100" dirty="0">
                <a:effectLst/>
                <a:latin typeface="Calibri" panose="020F0502020204030204" pitchFamily="34" charset="0"/>
                <a:ea typeface="Times New Roman" panose="02020603050405020304" pitchFamily="18" charset="0"/>
                <a:cs typeface="Times New Roman" panose="02020603050405020304" pitchFamily="18" charset="0"/>
              </a:rPr>
              <a:t>Fellesskapets evne til å ta seg av dem som trenger støtte er en </a:t>
            </a:r>
            <a:r>
              <a:rPr lang="nb-NO" sz="1200" kern="100" dirty="0">
                <a:solidFill>
                  <a:srgbClr val="00B0F0"/>
                </a:solidFill>
                <a:effectLst/>
                <a:latin typeface="Calibri" panose="020F0502020204030204" pitchFamily="34" charset="0"/>
                <a:ea typeface="Times New Roman" panose="02020603050405020304" pitchFamily="18" charset="0"/>
                <a:cs typeface="Times New Roman" panose="02020603050405020304" pitchFamily="18" charset="0"/>
              </a:rPr>
              <a:t>målestokk på hvor godt et samfunn er</a:t>
            </a:r>
            <a:r>
              <a:rPr lang="nb-NO" sz="1200" kern="100" dirty="0">
                <a:effectLst/>
                <a:latin typeface="Calibri" panose="020F0502020204030204" pitchFamily="34" charset="0"/>
                <a:ea typeface="Times New Roman" panose="02020603050405020304" pitchFamily="18" charset="0"/>
                <a:cs typeface="Times New Roman" panose="02020603050405020304" pitchFamily="18" charset="0"/>
              </a:rPr>
              <a:t>. Og hvem trenger støtte mer enn barn i familier som ikke er i stand til å ta seg av dem? Likevel er barnevern mange steder litt tabubelagt, og mange har berøringsangst. Privatlivets fred beskyttes, på bekostning av barna. Konsekvensen er at den negative påvirkningen av barnet altfor ofte rekker å gå for langt før det får hjelp, og skadene barnet er påført er svært vanskelig å rette opp. Slik kan det ikke være dersom vi ønsker å være et samfunn som tar vare på de mest utsatte.</a:t>
            </a:r>
          </a:p>
          <a:p>
            <a:pPr marL="0" indent="0">
              <a:buNone/>
            </a:pPr>
            <a:r>
              <a:rPr lang="nb-NO" sz="1200" kern="100" dirty="0">
                <a:effectLst/>
                <a:latin typeface="Calibri" panose="020F0502020204030204" pitchFamily="34" charset="0"/>
                <a:ea typeface="Times New Roman" panose="02020603050405020304" pitchFamily="18" charset="0"/>
                <a:cs typeface="Times New Roman" panose="02020603050405020304" pitchFamily="18" charset="0"/>
              </a:rPr>
              <a:t>Vår ambisjon om å ta godt vare på barna i egen kommune, krever at mange flere enn barnevernstjenesten er med på laget. Politikerne må støtte ambisjonen, og folk flest skal være med på tanken om at alle barn i kommunen er våre felles barn, og at barna er viktigst. Barna som trenger barnevernet, trenger også å vite at resten av lokalsamfunnet heier på dem, også når livet er på sitt aller mørkeste. Det vil øke sjansen for at det går bra med barnet. Så; politikere og andre synlige figurer i lokalsamfunnet; Sørg for at vi andre ser deres støtte til barna som trenger det aller mest!</a:t>
            </a:r>
          </a:p>
          <a:p>
            <a:pPr marL="0" indent="0">
              <a:buNone/>
            </a:pPr>
            <a:r>
              <a:rPr lang="nb-NO" sz="1200" kern="100" dirty="0">
                <a:effectLst/>
                <a:latin typeface="Calibri" panose="020F0502020204030204" pitchFamily="34" charset="0"/>
                <a:ea typeface="Times New Roman" panose="02020603050405020304" pitchFamily="18" charset="0"/>
                <a:cs typeface="Times New Roman" panose="02020603050405020304" pitchFamily="18" charset="0"/>
              </a:rPr>
              <a:t>Prosjektet skal initiere aktivitet og kommunikasjon for å engasjere lokalsamfunnet. Vi må være realistiske, og først rette oss mot miljøer i lokalsamfunnet vi har tro på at vil kunne engasjere seg mer og bidra mer, for eksempel lærerne på skolene, frivillige i idrett og kulturliv, ansatte i omsorgsyrker, og større minoritetsmiljøer eller religiøse fellesskap. </a:t>
            </a:r>
          </a:p>
          <a:p>
            <a:pPr marL="0" indent="0">
              <a:buNone/>
            </a:pPr>
            <a:endParaRPr lang="en-GB" sz="1200" dirty="0"/>
          </a:p>
          <a:p>
            <a:endParaRPr lang="en-GB" sz="1200" dirty="0"/>
          </a:p>
        </p:txBody>
      </p:sp>
      <p:pic>
        <p:nvPicPr>
          <p:cNvPr id="4" name="Bilde 3" descr="Et bilde som inneholder sketch, tegning, illustrasjon, clip art&#10;&#10;KI-generert innhold kan være feil.">
            <a:extLst>
              <a:ext uri="{FF2B5EF4-FFF2-40B4-BE49-F238E27FC236}">
                <a16:creationId xmlns:a16="http://schemas.microsoft.com/office/drawing/2014/main" id="{A3F181EB-F32E-B83C-AF82-4C3AAE12CB1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11015" y="3520413"/>
            <a:ext cx="4099727" cy="2769756"/>
          </a:xfrm>
          <a:prstGeom prst="rect">
            <a:avLst/>
          </a:prstGeom>
        </p:spPr>
      </p:pic>
      <p:pic>
        <p:nvPicPr>
          <p:cNvPr id="6" name="Bilde 5" descr="Et bilde som inneholder sort og hvit, hus, konstruksjon, vindu&#10;&#10;KI-generert innhold kan være feil.">
            <a:extLst>
              <a:ext uri="{FF2B5EF4-FFF2-40B4-BE49-F238E27FC236}">
                <a16:creationId xmlns:a16="http://schemas.microsoft.com/office/drawing/2014/main" id="{F7212554-D8D4-3B95-E9BA-3345F73FE60D}"/>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051152" y="226053"/>
            <a:ext cx="1503955" cy="1368917"/>
          </a:xfrm>
          <a:prstGeom prst="rect">
            <a:avLst/>
          </a:prstGeom>
        </p:spPr>
      </p:pic>
      <p:pic>
        <p:nvPicPr>
          <p:cNvPr id="8" name="Bilde 7" descr="Et bilde som inneholder sketch, sort og hvit, tegning, vindu&#10;&#10;KI-generert innhold kan være feil.">
            <a:extLst>
              <a:ext uri="{FF2B5EF4-FFF2-40B4-BE49-F238E27FC236}">
                <a16:creationId xmlns:a16="http://schemas.microsoft.com/office/drawing/2014/main" id="{0F695B88-5720-1A3F-08EC-302A9B8C618B}"/>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325961" y="520180"/>
            <a:ext cx="1600446" cy="1989574"/>
          </a:xfrm>
          <a:prstGeom prst="rect">
            <a:avLst/>
          </a:prstGeom>
        </p:spPr>
      </p:pic>
      <p:pic>
        <p:nvPicPr>
          <p:cNvPr id="12" name="Bilde 11" descr="Et bilde som inneholder sort og hvit, vindu, hus, konstruksjon&#10;&#10;KI-generert innhold kan være feil.">
            <a:extLst>
              <a:ext uri="{FF2B5EF4-FFF2-40B4-BE49-F238E27FC236}">
                <a16:creationId xmlns:a16="http://schemas.microsoft.com/office/drawing/2014/main" id="{2F33514E-3F7C-77A3-E29E-77D72499B405}"/>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9744930" y="386789"/>
            <a:ext cx="1844710" cy="1844710"/>
          </a:xfrm>
          <a:prstGeom prst="rect">
            <a:avLst/>
          </a:prstGeom>
        </p:spPr>
      </p:pic>
    </p:spTree>
    <p:extLst>
      <p:ext uri="{BB962C8B-B14F-4D97-AF65-F5344CB8AC3E}">
        <p14:creationId xmlns:p14="http://schemas.microsoft.com/office/powerpoint/2010/main" val="1013093936"/>
      </p:ext>
    </p:extLst>
  </p:cSld>
  <p:clrMapOvr>
    <a:masterClrMapping/>
  </p:clrMapOvr>
</p:sld>
</file>

<file path=ppt/theme/theme1.xml><?xml version="1.0" encoding="utf-8"?>
<a:theme xmlns:a="http://schemas.openxmlformats.org/drawingml/2006/main" name="Office-tema">
  <a:themeElements>
    <a:clrScheme name="SOS Palette">
      <a:dk1>
        <a:srgbClr val="1C325D"/>
      </a:dk1>
      <a:lt1>
        <a:srgbClr val="FFFFFF"/>
      </a:lt1>
      <a:dk2>
        <a:srgbClr val="1C325D"/>
      </a:dk2>
      <a:lt2>
        <a:srgbClr val="FEFFFE"/>
      </a:lt2>
      <a:accent1>
        <a:srgbClr val="00ABEC"/>
      </a:accent1>
      <a:accent2>
        <a:srgbClr val="CDE8F8"/>
      </a:accent2>
      <a:accent3>
        <a:srgbClr val="DEF0FB"/>
      </a:accent3>
      <a:accent4>
        <a:srgbClr val="DE596C"/>
      </a:accent4>
      <a:accent5>
        <a:srgbClr val="F5D0CD"/>
      </a:accent5>
      <a:accent6>
        <a:srgbClr val="83CCF1"/>
      </a:accent6>
      <a:hlink>
        <a:srgbClr val="00ABEC"/>
      </a:hlink>
      <a:folHlink>
        <a:srgbClr val="DE596C"/>
      </a:folHlink>
    </a:clrScheme>
    <a:fontScheme name="SOS Aktiv">
      <a:majorFont>
        <a:latin typeface="Aktiv Grotesk"/>
        <a:ea typeface=""/>
        <a:cs typeface=""/>
      </a:majorFont>
      <a:minorFont>
        <a:latin typeface="Aktiv Grotesk"/>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smtClean="0">
            <a:latin typeface="Aktiv Grotesk" panose="020B0504020202020204" pitchFamily="34" charset="0"/>
            <a:ea typeface="Aktiv Grotesk" panose="020B0504020202020204" pitchFamily="34" charset="0"/>
            <a:cs typeface="Aktiv Grotesk" panose="020B0504020202020204" pitchFamily="34" charset="0"/>
          </a:defRPr>
        </a:defPPr>
      </a:lstStyle>
    </a:txDef>
  </a:objectDefaults>
  <a:extraClrSchemeLst/>
  <a:extLst>
    <a:ext uri="{05A4C25C-085E-4340-85A3-A5531E510DB2}">
      <thm15:themeFamily xmlns:thm15="http://schemas.microsoft.com/office/thememl/2012/main" name="SOS-barnebyer, presentasjonsmal 2024" id="{74B50AC8-6DC1-40EF-B1F5-E47B5B7C41EE}" vid="{E1566B73-BCDC-4710-B6F1-61FAF181ED7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6bddb41-9647-40df-b643-55e9d5d08307">
      <Terms xmlns="http://schemas.microsoft.com/office/infopath/2007/PartnerControls"/>
    </lcf76f155ced4ddcb4097134ff3c332f>
    <TaxCatchAll xmlns="44a33478-fca2-453b-aac7-241a2f1aba29" xsi:nil="true"/>
    <SharedWithUsers xmlns="44a33478-fca2-453b-aac7-241a2f1aba29">
      <UserInfo>
        <DisplayName>Fredrik D. Mjønes / SOS-barnebyer</DisplayName>
        <AccountId>336</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54FF9EDDF785024E9421281CB5C3B07B" ma:contentTypeVersion="17" ma:contentTypeDescription="Opprett et nytt dokument." ma:contentTypeScope="" ma:versionID="af73f3339498076e07ad97e97b79bc07">
  <xsd:schema xmlns:xsd="http://www.w3.org/2001/XMLSchema" xmlns:xs="http://www.w3.org/2001/XMLSchema" xmlns:p="http://schemas.microsoft.com/office/2006/metadata/properties" xmlns:ns2="f6bddb41-9647-40df-b643-55e9d5d08307" xmlns:ns3="44a33478-fca2-453b-aac7-241a2f1aba29" targetNamespace="http://schemas.microsoft.com/office/2006/metadata/properties" ma:root="true" ma:fieldsID="5784b7109b78deb3b289148e2de7d916" ns2:_="" ns3:_="">
    <xsd:import namespace="f6bddb41-9647-40df-b643-55e9d5d08307"/>
    <xsd:import namespace="44a33478-fca2-453b-aac7-241a2f1aba2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DateTaken" minOccurs="0"/>
                <xsd:element ref="ns2:MediaServiceLocation"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bddb41-9647-40df-b643-55e9d5d083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Bildemerkelapper" ma:readOnly="false" ma:fieldId="{5cf76f15-5ced-4ddc-b409-7134ff3c332f}" ma:taxonomyMulti="true" ma:sspId="85ce104a-1846-43af-8645-456323f21205"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DateTaken" ma:index="20" nillable="true" ma:displayName="MediaServiceDateTaken" ma:hidden="true" ma:internalName="MediaServiceDateTaken"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4a33478-fca2-453b-aac7-241a2f1aba29"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ingsdetaljer" ma:internalName="SharedWithDetails" ma:readOnly="true">
      <xsd:simpleType>
        <xsd:restriction base="dms:Note">
          <xsd:maxLength value="255"/>
        </xsd:restriction>
      </xsd:simpleType>
    </xsd:element>
    <xsd:element name="TaxCatchAll" ma:index="14" nillable="true" ma:displayName="Taxonomy Catch All Column" ma:hidden="true" ma:list="{b81dd577-7a9b-4193-8e35-75e5c42a853c}" ma:internalName="TaxCatchAll" ma:showField="CatchAllData" ma:web="44a33478-fca2-453b-aac7-241a2f1aba2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41F5DCB-4A0D-48FD-8DF6-40E4ADCA8C2E}">
  <ds:schemaRefs>
    <ds:schemaRef ds:uri="http://schemas.microsoft.com/sharepoint/v3/contenttype/forms"/>
  </ds:schemaRefs>
</ds:datastoreItem>
</file>

<file path=customXml/itemProps2.xml><?xml version="1.0" encoding="utf-8"?>
<ds:datastoreItem xmlns:ds="http://schemas.openxmlformats.org/officeDocument/2006/customXml" ds:itemID="{874FF525-88AC-43C2-95FA-478F5E78C63A}">
  <ds:schemaRefs>
    <ds:schemaRef ds:uri="http://purl.org/dc/dcmitype/"/>
    <ds:schemaRef ds:uri="http://purl.org/dc/elements/1.1/"/>
    <ds:schemaRef ds:uri="http://purl.org/dc/terms/"/>
    <ds:schemaRef ds:uri="http://schemas.microsoft.com/office/2006/metadata/properties"/>
    <ds:schemaRef ds:uri="f6bddb41-9647-40df-b643-55e9d5d08307"/>
    <ds:schemaRef ds:uri="http://schemas.microsoft.com/office/2006/documentManagement/types"/>
    <ds:schemaRef ds:uri="http://schemas.microsoft.com/office/infopath/2007/PartnerControls"/>
    <ds:schemaRef ds:uri="http://schemas.openxmlformats.org/package/2006/metadata/core-properties"/>
    <ds:schemaRef ds:uri="44a33478-fca2-453b-aac7-241a2f1aba29"/>
    <ds:schemaRef ds:uri="http://www.w3.org/XML/1998/namespace"/>
  </ds:schemaRefs>
</ds:datastoreItem>
</file>

<file path=customXml/itemProps3.xml><?xml version="1.0" encoding="utf-8"?>
<ds:datastoreItem xmlns:ds="http://schemas.openxmlformats.org/officeDocument/2006/customXml" ds:itemID="{C8B6B0C7-F8BC-4BCB-8B02-257F202CD3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bddb41-9647-40df-b643-55e9d5d08307"/>
    <ds:schemaRef ds:uri="44a33478-fca2-453b-aac7-241a2f1aba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12992</TotalTime>
  <Words>3729</Words>
  <Application>Microsoft Office PowerPoint</Application>
  <PresentationFormat>Widescreen</PresentationFormat>
  <Paragraphs>145</Paragraphs>
  <Slides>17</Slides>
  <Notes>16</Notes>
  <HiddenSlides>0</HiddenSlides>
  <MMClips>0</MMClips>
  <ScaleCrop>false</ScaleCrop>
  <HeadingPairs>
    <vt:vector size="6" baseType="variant">
      <vt:variant>
        <vt:lpstr>Brukte skrifter</vt:lpstr>
      </vt:variant>
      <vt:variant>
        <vt:i4>6</vt:i4>
      </vt:variant>
      <vt:variant>
        <vt:lpstr>Tema</vt:lpstr>
      </vt:variant>
      <vt:variant>
        <vt:i4>1</vt:i4>
      </vt:variant>
      <vt:variant>
        <vt:lpstr>Lysbildetitler</vt:lpstr>
      </vt:variant>
      <vt:variant>
        <vt:i4>17</vt:i4>
      </vt:variant>
    </vt:vector>
  </HeadingPairs>
  <TitlesOfParts>
    <vt:vector size="24" baseType="lpstr">
      <vt:lpstr>Aktiv Grotesk</vt:lpstr>
      <vt:lpstr>Arial</vt:lpstr>
      <vt:lpstr>Calibri</vt:lpstr>
      <vt:lpstr>Roboto</vt:lpstr>
      <vt:lpstr>System Font Regular</vt:lpstr>
      <vt:lpstr>Times New Roman</vt:lpstr>
      <vt:lpstr>Office-tema</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Morten Norvang / SOS Barnebyer</dc:creator>
  <cp:lastModifiedBy>Rikke Soligard / SOS Barnebyer</cp:lastModifiedBy>
  <cp:revision>81</cp:revision>
  <dcterms:created xsi:type="dcterms:W3CDTF">2024-05-30T06:54:46Z</dcterms:created>
  <dcterms:modified xsi:type="dcterms:W3CDTF">2025-04-07T11:19:36Z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0x010100C03030F62500CA4DB3C564B48E7A742B</vt:lpwstr>
  </property>
  <property fmtid="{D5CDD505-2E9C-101B-9397-08002B2CF9AE}" pid="3" name="MediaServiceImageTags">
    <vt:lpwstr/>
  </property>
</Properties>
</file>